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18" r:id="rId3"/>
  </p:sldMasterIdLst>
  <p:notesMasterIdLst>
    <p:notesMasterId r:id="rId36"/>
  </p:notesMasterIdLst>
  <p:handoutMasterIdLst>
    <p:handoutMasterId r:id="rId37"/>
  </p:handoutMasterIdLst>
  <p:sldIdLst>
    <p:sldId id="597" r:id="rId4"/>
    <p:sldId id="598" r:id="rId5"/>
    <p:sldId id="599" r:id="rId6"/>
    <p:sldId id="606" r:id="rId7"/>
    <p:sldId id="281" r:id="rId8"/>
    <p:sldId id="602" r:id="rId9"/>
    <p:sldId id="601" r:id="rId10"/>
    <p:sldId id="415" r:id="rId11"/>
    <p:sldId id="431" r:id="rId12"/>
    <p:sldId id="627" r:id="rId13"/>
    <p:sldId id="603" r:id="rId14"/>
    <p:sldId id="604" r:id="rId15"/>
    <p:sldId id="609" r:id="rId16"/>
    <p:sldId id="607" r:id="rId17"/>
    <p:sldId id="608" r:id="rId18"/>
    <p:sldId id="610" r:id="rId19"/>
    <p:sldId id="611" r:id="rId20"/>
    <p:sldId id="626" r:id="rId21"/>
    <p:sldId id="620" r:id="rId22"/>
    <p:sldId id="621" r:id="rId23"/>
    <p:sldId id="622" r:id="rId24"/>
    <p:sldId id="614" r:id="rId25"/>
    <p:sldId id="615" r:id="rId26"/>
    <p:sldId id="617" r:id="rId27"/>
    <p:sldId id="618" r:id="rId28"/>
    <p:sldId id="616" r:id="rId29"/>
    <p:sldId id="619" r:id="rId30"/>
    <p:sldId id="629" r:id="rId31"/>
    <p:sldId id="613" r:id="rId32"/>
    <p:sldId id="623" r:id="rId33"/>
    <p:sldId id="624" r:id="rId34"/>
    <p:sldId id="625"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00EFA1-C590-4831-8516-4E5AD76CA2DC}">
          <p14:sldIdLst>
            <p14:sldId id="597"/>
            <p14:sldId id="598"/>
            <p14:sldId id="599"/>
            <p14:sldId id="606"/>
            <p14:sldId id="281"/>
            <p14:sldId id="602"/>
            <p14:sldId id="601"/>
            <p14:sldId id="415"/>
            <p14:sldId id="431"/>
            <p14:sldId id="627"/>
            <p14:sldId id="603"/>
            <p14:sldId id="604"/>
            <p14:sldId id="609"/>
            <p14:sldId id="607"/>
            <p14:sldId id="608"/>
            <p14:sldId id="610"/>
            <p14:sldId id="611"/>
            <p14:sldId id="626"/>
            <p14:sldId id="620"/>
            <p14:sldId id="621"/>
            <p14:sldId id="622"/>
            <p14:sldId id="614"/>
            <p14:sldId id="615"/>
            <p14:sldId id="617"/>
            <p14:sldId id="618"/>
            <p14:sldId id="616"/>
            <p14:sldId id="619"/>
            <p14:sldId id="629"/>
            <p14:sldId id="613"/>
            <p14:sldId id="623"/>
            <p14:sldId id="624"/>
            <p14:sldId id="625"/>
          </p14:sldIdLst>
        </p14:section>
      </p14:sectionLst>
    </p:ext>
    <p:ext uri="{EFAFB233-063F-42B5-8137-9DF3F51BA10A}">
      <p15:sldGuideLst xmlns:p15="http://schemas.microsoft.com/office/powerpoint/2012/main">
        <p15:guide id="2" pos="234" userDrawn="1">
          <p15:clr>
            <a:srgbClr val="A4A3A4"/>
          </p15:clr>
        </p15:guide>
        <p15:guide id="4" pos="7446" userDrawn="1">
          <p15:clr>
            <a:srgbClr val="A4A3A4"/>
          </p15:clr>
        </p15:guide>
        <p15:guide id="5" pos="3749" userDrawn="1">
          <p15:clr>
            <a:srgbClr val="A4A3A4"/>
          </p15:clr>
        </p15:guide>
        <p15:guide id="6" orient="horz" pos="1774" userDrawn="1">
          <p15:clr>
            <a:srgbClr val="A4A3A4"/>
          </p15:clr>
        </p15:guide>
        <p15:guide id="7" pos="393" userDrawn="1">
          <p15:clr>
            <a:srgbClr val="A4A3A4"/>
          </p15:clr>
        </p15:guide>
        <p15:guide id="8" orient="horz" pos="1230" userDrawn="1">
          <p15:clr>
            <a:srgbClr val="A4A3A4"/>
          </p15:clr>
        </p15:guide>
        <p15:guide id="9" orient="horz" pos="4110" userDrawn="1">
          <p15:clr>
            <a:srgbClr val="A4A3A4"/>
          </p15:clr>
        </p15:guide>
        <p15:guide id="10"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yga, Anna" initials="GA" lastIdx="13" clrIdx="0">
    <p:extLst>
      <p:ext uri="{19B8F6BF-5375-455C-9EA6-DF929625EA0E}">
        <p15:presenceInfo xmlns:p15="http://schemas.microsoft.com/office/powerpoint/2012/main" userId="S-1-5-21-1901135889-3005122355-2223831710-3660" providerId="AD"/>
      </p:ext>
    </p:extLst>
  </p:cmAuthor>
  <p:cmAuthor id="2" name="Oliver" initials="O" lastIdx="1" clrIdx="1">
    <p:extLst>
      <p:ext uri="{19B8F6BF-5375-455C-9EA6-DF929625EA0E}">
        <p15:presenceInfo xmlns:p15="http://schemas.microsoft.com/office/powerpoint/2012/main" userId="df7ae090af38c2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164099"/>
    <a:srgbClr val="F2EBF2"/>
    <a:srgbClr val="6B9BC2"/>
    <a:srgbClr val="FFFFFF"/>
    <a:srgbClr val="E9F3FC"/>
    <a:srgbClr val="FFDE59"/>
    <a:srgbClr val="5C8064"/>
    <a:srgbClr val="AC328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3271" autoAdjust="0"/>
  </p:normalViewPr>
  <p:slideViewPr>
    <p:cSldViewPr snapToGrid="0">
      <p:cViewPr varScale="1">
        <p:scale>
          <a:sx n="68" d="100"/>
          <a:sy n="68" d="100"/>
        </p:scale>
        <p:origin x="658" y="38"/>
      </p:cViewPr>
      <p:guideLst>
        <p:guide pos="234"/>
        <p:guide pos="7446"/>
        <p:guide pos="3749"/>
        <p:guide orient="horz" pos="1774"/>
        <p:guide pos="393"/>
        <p:guide orient="horz" pos="1230"/>
        <p:guide orient="horz" pos="4110"/>
        <p:guide orient="horz" pos="2183"/>
      </p:guideLst>
    </p:cSldViewPr>
  </p:slideViewPr>
  <p:notesTextViewPr>
    <p:cViewPr>
      <p:scale>
        <a:sx n="3" d="2"/>
        <a:sy n="3" d="2"/>
      </p:scale>
      <p:origin x="0" y="0"/>
    </p:cViewPr>
  </p:notesTextViewPr>
  <p:sorterViewPr>
    <p:cViewPr>
      <p:scale>
        <a:sx n="100" d="100"/>
        <a:sy n="100" d="100"/>
      </p:scale>
      <p:origin x="0" y="-2466"/>
    </p:cViewPr>
  </p:sorterViewPr>
  <p:notesViewPr>
    <p:cSldViewPr snapToGrid="0">
      <p:cViewPr varScale="1">
        <p:scale>
          <a:sx n="132" d="100"/>
          <a:sy n="132" d="100"/>
        </p:scale>
        <p:origin x="532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Kužmarskytė" userId="d530edee-ffef-434d-87c9-0392c562b3c2" providerId="ADAL" clId="{5BCF01F0-A7CE-464B-A1A6-828347E9106E}"/>
    <pc:docChg chg="undo custSel modSld">
      <pc:chgData name="Karolina Kužmarskytė" userId="d530edee-ffef-434d-87c9-0392c562b3c2" providerId="ADAL" clId="{5BCF01F0-A7CE-464B-A1A6-828347E9106E}" dt="2023-10-24T07:18:00.503" v="49" actId="1076"/>
      <pc:docMkLst>
        <pc:docMk/>
      </pc:docMkLst>
      <pc:sldChg chg="modSp mod">
        <pc:chgData name="Karolina Kužmarskytė" userId="d530edee-ffef-434d-87c9-0392c562b3c2" providerId="ADAL" clId="{5BCF01F0-A7CE-464B-A1A6-828347E9106E}" dt="2023-10-24T07:18:00.503" v="49" actId="1076"/>
        <pc:sldMkLst>
          <pc:docMk/>
          <pc:sldMk cId="1400015612" sldId="597"/>
        </pc:sldMkLst>
        <pc:spChg chg="mod">
          <ac:chgData name="Karolina Kužmarskytė" userId="d530edee-ffef-434d-87c9-0392c562b3c2" providerId="ADAL" clId="{5BCF01F0-A7CE-464B-A1A6-828347E9106E}" dt="2023-10-24T07:17:39.618" v="43" actId="14100"/>
          <ac:spMkLst>
            <pc:docMk/>
            <pc:sldMk cId="1400015612" sldId="597"/>
            <ac:spMk id="10" creationId="{00000000-0000-0000-0000-000000000000}"/>
          </ac:spMkLst>
        </pc:spChg>
        <pc:picChg chg="mod">
          <ac:chgData name="Karolina Kužmarskytė" userId="d530edee-ffef-434d-87c9-0392c562b3c2" providerId="ADAL" clId="{5BCF01F0-A7CE-464B-A1A6-828347E9106E}" dt="2023-10-24T07:16:46.721" v="1" actId="1076"/>
          <ac:picMkLst>
            <pc:docMk/>
            <pc:sldMk cId="1400015612" sldId="597"/>
            <ac:picMk id="2" creationId="{292A526F-79E8-F058-F143-34E75DB2A489}"/>
          </ac:picMkLst>
        </pc:picChg>
        <pc:picChg chg="mod">
          <ac:chgData name="Karolina Kužmarskytė" userId="d530edee-ffef-434d-87c9-0392c562b3c2" providerId="ADAL" clId="{5BCF01F0-A7CE-464B-A1A6-828347E9106E}" dt="2023-10-24T07:18:00.503" v="49" actId="1076"/>
          <ac:picMkLst>
            <pc:docMk/>
            <pc:sldMk cId="1400015612" sldId="597"/>
            <ac:picMk id="5" creationId="{8D752B12-736B-6D64-88DC-9150A1441D26}"/>
          </ac:picMkLst>
        </pc:picChg>
      </pc:sldChg>
    </pc:docChg>
  </pc:docChgLst>
  <pc:docChgLst>
    <pc:chgData name="Guest User" userId="91399cdd07bd8e86" providerId="Windows Live" clId="Web-{7404203B-73F0-4948-8E7D-3003C99F2448}"/>
    <pc:docChg chg="modSld">
      <pc:chgData name="Guest User" userId="91399cdd07bd8e86" providerId="Windows Live" clId="Web-{7404203B-73F0-4948-8E7D-3003C99F2448}" dt="2023-07-17T08:05:54.051" v="29" actId="20577"/>
      <pc:docMkLst>
        <pc:docMk/>
      </pc:docMkLst>
      <pc:sldChg chg="addSp delSp modSp">
        <pc:chgData name="Guest User" userId="91399cdd07bd8e86" providerId="Windows Live" clId="Web-{7404203B-73F0-4948-8E7D-3003C99F2448}" dt="2023-07-17T08:05:54.051" v="29" actId="20577"/>
        <pc:sldMkLst>
          <pc:docMk/>
          <pc:sldMk cId="1400015612" sldId="597"/>
        </pc:sldMkLst>
        <pc:spChg chg="mod">
          <ac:chgData name="Guest User" userId="91399cdd07bd8e86" providerId="Windows Live" clId="Web-{7404203B-73F0-4948-8E7D-3003C99F2448}" dt="2023-07-17T08:05:54.051" v="29" actId="20577"/>
          <ac:spMkLst>
            <pc:docMk/>
            <pc:sldMk cId="1400015612" sldId="597"/>
            <ac:spMk id="10" creationId="{00000000-0000-0000-0000-000000000000}"/>
          </ac:spMkLst>
        </pc:spChg>
        <pc:picChg chg="add del mod">
          <ac:chgData name="Guest User" userId="91399cdd07bd8e86" providerId="Windows Live" clId="Web-{7404203B-73F0-4948-8E7D-3003C99F2448}" dt="2023-07-17T08:04:29.924" v="1"/>
          <ac:picMkLst>
            <pc:docMk/>
            <pc:sldMk cId="1400015612" sldId="597"/>
            <ac:picMk id="3" creationId="{F1C6F2B6-2CD2-B47A-CC9D-9D0A340B36F7}"/>
          </ac:picMkLst>
        </pc:picChg>
        <pc:picChg chg="del">
          <ac:chgData name="Guest User" userId="91399cdd07bd8e86" providerId="Windows Live" clId="Web-{7404203B-73F0-4948-8E7D-3003C99F2448}" dt="2023-07-17T08:04:44.581" v="6"/>
          <ac:picMkLst>
            <pc:docMk/>
            <pc:sldMk cId="1400015612" sldId="597"/>
            <ac:picMk id="4" creationId="{B49335E3-BF03-3CBE-E044-65824BA9CBC2}"/>
          </ac:picMkLst>
        </pc:picChg>
        <pc:picChg chg="add mod">
          <ac:chgData name="Guest User" userId="91399cdd07bd8e86" providerId="Windows Live" clId="Web-{7404203B-73F0-4948-8E7D-3003C99F2448}" dt="2023-07-17T08:04:47.800" v="7" actId="14100"/>
          <ac:picMkLst>
            <pc:docMk/>
            <pc:sldMk cId="1400015612" sldId="597"/>
            <ac:picMk id="5" creationId="{8D752B12-736B-6D64-88DC-9150A1441D26}"/>
          </ac:picMkLst>
        </pc:picChg>
      </pc:sldChg>
    </pc:docChg>
  </pc:docChgLst>
  <pc:docChgLst>
    <pc:chgData name="Karolina Kužmarskytė" userId="d530edee-ffef-434d-87c9-0392c562b3c2" providerId="ADAL" clId="{6E46C109-41D3-4A86-9A58-C830463ABFA6}"/>
    <pc:docChg chg="undo redo custSel addSld delSld modSld sldOrd modSection">
      <pc:chgData name="Karolina Kužmarskytė" userId="d530edee-ffef-434d-87c9-0392c562b3c2" providerId="ADAL" clId="{6E46C109-41D3-4A86-9A58-C830463ABFA6}" dt="2023-11-13T13:43:02.651" v="4846" actId="20577"/>
      <pc:docMkLst>
        <pc:docMk/>
      </pc:docMkLst>
      <pc:sldChg chg="addSp delSp modSp mod">
        <pc:chgData name="Karolina Kužmarskytė" userId="d530edee-ffef-434d-87c9-0392c562b3c2" providerId="ADAL" clId="{6E46C109-41D3-4A86-9A58-C830463ABFA6}" dt="2023-11-09T11:32:40.911" v="4749" actId="20577"/>
        <pc:sldMkLst>
          <pc:docMk/>
          <pc:sldMk cId="4256131257" sldId="354"/>
        </pc:sldMkLst>
        <pc:spChg chg="del">
          <ac:chgData name="Karolina Kužmarskytė" userId="d530edee-ffef-434d-87c9-0392c562b3c2" providerId="ADAL" clId="{6E46C109-41D3-4A86-9A58-C830463ABFA6}" dt="2023-11-09T11:14:42.838" v="4662" actId="478"/>
          <ac:spMkLst>
            <pc:docMk/>
            <pc:sldMk cId="4256131257" sldId="354"/>
            <ac:spMk id="2" creationId="{AFE03440-5A66-A040-0442-8C5E61E6A209}"/>
          </ac:spMkLst>
        </pc:spChg>
        <pc:spChg chg="mod">
          <ac:chgData name="Karolina Kužmarskytė" userId="d530edee-ffef-434d-87c9-0392c562b3c2" providerId="ADAL" clId="{6E46C109-41D3-4A86-9A58-C830463ABFA6}" dt="2023-11-09T11:32:40.911" v="4749" actId="20577"/>
          <ac:spMkLst>
            <pc:docMk/>
            <pc:sldMk cId="4256131257" sldId="354"/>
            <ac:spMk id="3" creationId="{1661C4BC-C734-42D6-84CE-4DC36623240C}"/>
          </ac:spMkLst>
        </pc:spChg>
        <pc:spChg chg="mod">
          <ac:chgData name="Karolina Kužmarskytė" userId="d530edee-ffef-434d-87c9-0392c562b3c2" providerId="ADAL" clId="{6E46C109-41D3-4A86-9A58-C830463ABFA6}" dt="2023-11-09T11:14:37.937" v="4661" actId="14100"/>
          <ac:spMkLst>
            <pc:docMk/>
            <pc:sldMk cId="4256131257" sldId="354"/>
            <ac:spMk id="4" creationId="{7E01BB28-C2D3-4B27-90D5-F259674E845D}"/>
          </ac:spMkLst>
        </pc:spChg>
        <pc:picChg chg="del">
          <ac:chgData name="Karolina Kužmarskytė" userId="d530edee-ffef-434d-87c9-0392c562b3c2" providerId="ADAL" clId="{6E46C109-41D3-4A86-9A58-C830463ABFA6}" dt="2023-11-09T11:14:17.495" v="4631" actId="478"/>
          <ac:picMkLst>
            <pc:docMk/>
            <pc:sldMk cId="4256131257" sldId="354"/>
            <ac:picMk id="5" creationId="{8471BB78-CD70-EC16-178D-5ADD9FEC9F0F}"/>
          </ac:picMkLst>
        </pc:picChg>
        <pc:picChg chg="add mod">
          <ac:chgData name="Karolina Kužmarskytė" userId="d530edee-ffef-434d-87c9-0392c562b3c2" providerId="ADAL" clId="{6E46C109-41D3-4A86-9A58-C830463ABFA6}" dt="2023-11-09T11:14:17.820" v="4632"/>
          <ac:picMkLst>
            <pc:docMk/>
            <pc:sldMk cId="4256131257" sldId="354"/>
            <ac:picMk id="6" creationId="{40B48930-A6E5-1062-7DDE-B10648E1F4C4}"/>
          </ac:picMkLst>
        </pc:picChg>
      </pc:sldChg>
      <pc:sldChg chg="del">
        <pc:chgData name="Karolina Kužmarskytė" userId="d530edee-ffef-434d-87c9-0392c562b3c2" providerId="ADAL" clId="{6E46C109-41D3-4A86-9A58-C830463ABFA6}" dt="2023-11-09T11:14:03.820" v="4629" actId="47"/>
        <pc:sldMkLst>
          <pc:docMk/>
          <pc:sldMk cId="228026042" sldId="478"/>
        </pc:sldMkLst>
      </pc:sldChg>
      <pc:sldChg chg="addSp delSp modSp mod ord">
        <pc:chgData name="Karolina Kužmarskytė" userId="d530edee-ffef-434d-87c9-0392c562b3c2" providerId="ADAL" clId="{6E46C109-41D3-4A86-9A58-C830463ABFA6}" dt="2023-11-09T09:59:05.813" v="4112" actId="1076"/>
        <pc:sldMkLst>
          <pc:docMk/>
          <pc:sldMk cId="3142633263" sldId="541"/>
        </pc:sldMkLst>
        <pc:spChg chg="add del mod">
          <ac:chgData name="Karolina Kužmarskytė" userId="d530edee-ffef-434d-87c9-0392c562b3c2" providerId="ADAL" clId="{6E46C109-41D3-4A86-9A58-C830463ABFA6}" dt="2023-11-09T09:46:11.089" v="3300" actId="478"/>
          <ac:spMkLst>
            <pc:docMk/>
            <pc:sldMk cId="3142633263" sldId="541"/>
            <ac:spMk id="2" creationId="{F45A0641-0B3C-A0A4-08EB-0C73E3A8D5DA}"/>
          </ac:spMkLst>
        </pc:spChg>
        <pc:spChg chg="add del mod">
          <ac:chgData name="Karolina Kužmarskytė" userId="d530edee-ffef-434d-87c9-0392c562b3c2" providerId="ADAL" clId="{6E46C109-41D3-4A86-9A58-C830463ABFA6}" dt="2023-11-09T09:46:12.216" v="3302" actId="478"/>
          <ac:spMkLst>
            <pc:docMk/>
            <pc:sldMk cId="3142633263" sldId="541"/>
            <ac:spMk id="3" creationId="{C455AC06-1151-22CC-E225-1B31BA21C5D7}"/>
          </ac:spMkLst>
        </pc:spChg>
        <pc:spChg chg="add mod">
          <ac:chgData name="Karolina Kužmarskytė" userId="d530edee-ffef-434d-87c9-0392c562b3c2" providerId="ADAL" clId="{6E46C109-41D3-4A86-9A58-C830463ABFA6}" dt="2023-11-09T09:58:31.138" v="4106" actId="1076"/>
          <ac:spMkLst>
            <pc:docMk/>
            <pc:sldMk cId="3142633263" sldId="541"/>
            <ac:spMk id="5" creationId="{F7DE5227-BE58-A230-B038-0D0C61775149}"/>
          </ac:spMkLst>
        </pc:spChg>
        <pc:spChg chg="add mod">
          <ac:chgData name="Karolina Kužmarskytė" userId="d530edee-ffef-434d-87c9-0392c562b3c2" providerId="ADAL" clId="{6E46C109-41D3-4A86-9A58-C830463ABFA6}" dt="2023-11-09T09:48:40.473" v="3401" actId="20577"/>
          <ac:spMkLst>
            <pc:docMk/>
            <pc:sldMk cId="3142633263" sldId="541"/>
            <ac:spMk id="6" creationId="{9715740A-FE79-E1E3-B961-18F72B0B6528}"/>
          </ac:spMkLst>
        </pc:spChg>
        <pc:spChg chg="add mod">
          <ac:chgData name="Karolina Kužmarskytė" userId="d530edee-ffef-434d-87c9-0392c562b3c2" providerId="ADAL" clId="{6E46C109-41D3-4A86-9A58-C830463ABFA6}" dt="2023-11-09T09:49:27.337" v="3438" actId="14100"/>
          <ac:spMkLst>
            <pc:docMk/>
            <pc:sldMk cId="3142633263" sldId="541"/>
            <ac:spMk id="7" creationId="{4121EDD7-5520-7451-CFB5-0B08080682BB}"/>
          </ac:spMkLst>
        </pc:spChg>
        <pc:spChg chg="add mod">
          <ac:chgData name="Karolina Kužmarskytė" userId="d530edee-ffef-434d-87c9-0392c562b3c2" providerId="ADAL" clId="{6E46C109-41D3-4A86-9A58-C830463ABFA6}" dt="2023-11-09T09:51:01.866" v="3618" actId="1076"/>
          <ac:spMkLst>
            <pc:docMk/>
            <pc:sldMk cId="3142633263" sldId="541"/>
            <ac:spMk id="8" creationId="{03F3669B-DA7D-0DB8-6745-ADB1391F9A8E}"/>
          </ac:spMkLst>
        </pc:spChg>
        <pc:spChg chg="mod">
          <ac:chgData name="Karolina Kužmarskytė" userId="d530edee-ffef-434d-87c9-0392c562b3c2" providerId="ADAL" clId="{6E46C109-41D3-4A86-9A58-C830463ABFA6}" dt="2023-11-09T09:39:15.816" v="3211" actId="14100"/>
          <ac:spMkLst>
            <pc:docMk/>
            <pc:sldMk cId="3142633263" sldId="541"/>
            <ac:spMk id="9" creationId="{00000000-0000-0000-0000-000000000000}"/>
          </ac:spMkLst>
        </pc:spChg>
        <pc:spChg chg="mod">
          <ac:chgData name="Karolina Kužmarskytė" userId="d530edee-ffef-434d-87c9-0392c562b3c2" providerId="ADAL" clId="{6E46C109-41D3-4A86-9A58-C830463ABFA6}" dt="2023-11-09T09:39:50.568" v="3283" actId="14100"/>
          <ac:spMkLst>
            <pc:docMk/>
            <pc:sldMk cId="3142633263" sldId="541"/>
            <ac:spMk id="10" creationId="{00000000-0000-0000-0000-000000000000}"/>
          </ac:spMkLst>
        </pc:spChg>
        <pc:spChg chg="del">
          <ac:chgData name="Karolina Kužmarskytė" userId="d530edee-ffef-434d-87c9-0392c562b3c2" providerId="ADAL" clId="{6E46C109-41D3-4A86-9A58-C830463ABFA6}" dt="2023-11-09T09:39:54.367" v="3284" actId="478"/>
          <ac:spMkLst>
            <pc:docMk/>
            <pc:sldMk cId="3142633263" sldId="541"/>
            <ac:spMk id="11" creationId="{00000000-0000-0000-0000-000000000000}"/>
          </ac:spMkLst>
        </pc:spChg>
        <pc:spChg chg="add mod">
          <ac:chgData name="Karolina Kužmarskytė" userId="d530edee-ffef-434d-87c9-0392c562b3c2" providerId="ADAL" clId="{6E46C109-41D3-4A86-9A58-C830463ABFA6}" dt="2023-11-09T09:50:52.370" v="3615" actId="20577"/>
          <ac:spMkLst>
            <pc:docMk/>
            <pc:sldMk cId="3142633263" sldId="541"/>
            <ac:spMk id="12" creationId="{CA489B78-E9F0-9D94-C082-B73D73B98382}"/>
          </ac:spMkLst>
        </pc:spChg>
        <pc:spChg chg="add mod">
          <ac:chgData name="Karolina Kužmarskytė" userId="d530edee-ffef-434d-87c9-0392c562b3c2" providerId="ADAL" clId="{6E46C109-41D3-4A86-9A58-C830463ABFA6}" dt="2023-11-09T09:57:59.509" v="4095" actId="207"/>
          <ac:spMkLst>
            <pc:docMk/>
            <pc:sldMk cId="3142633263" sldId="541"/>
            <ac:spMk id="13" creationId="{C2B2A123-E960-6A5F-B497-97299570B201}"/>
          </ac:spMkLst>
        </pc:spChg>
        <pc:spChg chg="add mod">
          <ac:chgData name="Karolina Kužmarskytė" userId="d530edee-ffef-434d-87c9-0392c562b3c2" providerId="ADAL" clId="{6E46C109-41D3-4A86-9A58-C830463ABFA6}" dt="2023-11-09T09:58:02.479" v="4096" actId="207"/>
          <ac:spMkLst>
            <pc:docMk/>
            <pc:sldMk cId="3142633263" sldId="541"/>
            <ac:spMk id="14" creationId="{293DEE3A-B4F9-96A2-CAF3-99FF810C2BB4}"/>
          </ac:spMkLst>
        </pc:spChg>
        <pc:spChg chg="add mod">
          <ac:chgData name="Karolina Kužmarskytė" userId="d530edee-ffef-434d-87c9-0392c562b3c2" providerId="ADAL" clId="{6E46C109-41D3-4A86-9A58-C830463ABFA6}" dt="2023-11-09T09:58:04.320" v="4097" actId="207"/>
          <ac:spMkLst>
            <pc:docMk/>
            <pc:sldMk cId="3142633263" sldId="541"/>
            <ac:spMk id="15" creationId="{0FFAE082-0A86-5DBF-454A-1B5F700BB219}"/>
          </ac:spMkLst>
        </pc:spChg>
        <pc:spChg chg="add del mod">
          <ac:chgData name="Karolina Kužmarskytė" userId="d530edee-ffef-434d-87c9-0392c562b3c2" providerId="ADAL" clId="{6E46C109-41D3-4A86-9A58-C830463ABFA6}" dt="2023-11-09T09:55:29.736" v="3969" actId="20577"/>
          <ac:spMkLst>
            <pc:docMk/>
            <pc:sldMk cId="3142633263" sldId="541"/>
            <ac:spMk id="16" creationId="{3985AFFF-FC74-296B-4A72-25439F82193C}"/>
          </ac:spMkLst>
        </pc:spChg>
        <pc:spChg chg="add mod">
          <ac:chgData name="Karolina Kužmarskytė" userId="d530edee-ffef-434d-87c9-0392c562b3c2" providerId="ADAL" clId="{6E46C109-41D3-4A86-9A58-C830463ABFA6}" dt="2023-11-09T09:55:51.385" v="4006" actId="20577"/>
          <ac:spMkLst>
            <pc:docMk/>
            <pc:sldMk cId="3142633263" sldId="541"/>
            <ac:spMk id="17" creationId="{E158DE01-2593-E5AD-7C88-CBABF29B79D3}"/>
          </ac:spMkLst>
        </pc:spChg>
        <pc:spChg chg="add mod">
          <ac:chgData name="Karolina Kužmarskytė" userId="d530edee-ffef-434d-87c9-0392c562b3c2" providerId="ADAL" clId="{6E46C109-41D3-4A86-9A58-C830463ABFA6}" dt="2023-11-09T09:57:41.365" v="4094" actId="14100"/>
          <ac:spMkLst>
            <pc:docMk/>
            <pc:sldMk cId="3142633263" sldId="541"/>
            <ac:spMk id="18" creationId="{94883723-C25D-ACE2-3029-2E3CB6A132BA}"/>
          </ac:spMkLst>
        </pc:spChg>
        <pc:spChg chg="add mod">
          <ac:chgData name="Karolina Kužmarskytė" userId="d530edee-ffef-434d-87c9-0392c562b3c2" providerId="ADAL" clId="{6E46C109-41D3-4A86-9A58-C830463ABFA6}" dt="2023-11-09T09:59:05.813" v="4112" actId="1076"/>
          <ac:spMkLst>
            <pc:docMk/>
            <pc:sldMk cId="3142633263" sldId="541"/>
            <ac:spMk id="19" creationId="{E86EB618-1DCA-A985-60DB-957F3400C353}"/>
          </ac:spMkLst>
        </pc:spChg>
        <pc:spChg chg="add mod">
          <ac:chgData name="Karolina Kužmarskytė" userId="d530edee-ffef-434d-87c9-0392c562b3c2" providerId="ADAL" clId="{6E46C109-41D3-4A86-9A58-C830463ABFA6}" dt="2023-11-09T09:59:05.813" v="4112" actId="1076"/>
          <ac:spMkLst>
            <pc:docMk/>
            <pc:sldMk cId="3142633263" sldId="541"/>
            <ac:spMk id="20" creationId="{3F19C758-0135-9DE0-BEC0-E4AE83705F54}"/>
          </ac:spMkLst>
        </pc:spChg>
        <pc:spChg chg="add mod">
          <ac:chgData name="Karolina Kužmarskytė" userId="d530edee-ffef-434d-87c9-0392c562b3c2" providerId="ADAL" clId="{6E46C109-41D3-4A86-9A58-C830463ABFA6}" dt="2023-11-09T09:59:05.813" v="4112" actId="1076"/>
          <ac:spMkLst>
            <pc:docMk/>
            <pc:sldMk cId="3142633263" sldId="541"/>
            <ac:spMk id="21" creationId="{8C456D41-56F9-4F71-D954-D4038A096290}"/>
          </ac:spMkLst>
        </pc:spChg>
        <pc:spChg chg="add mod">
          <ac:chgData name="Karolina Kužmarskytė" userId="d530edee-ffef-434d-87c9-0392c562b3c2" providerId="ADAL" clId="{6E46C109-41D3-4A86-9A58-C830463ABFA6}" dt="2023-11-09T09:59:05.813" v="4112" actId="1076"/>
          <ac:spMkLst>
            <pc:docMk/>
            <pc:sldMk cId="3142633263" sldId="541"/>
            <ac:spMk id="22" creationId="{0DB3B07B-E6A1-EC4D-7AA6-04AC15B680C7}"/>
          </ac:spMkLst>
        </pc:spChg>
      </pc:sldChg>
      <pc:sldChg chg="del">
        <pc:chgData name="Karolina Kužmarskytė" userId="d530edee-ffef-434d-87c9-0392c562b3c2" providerId="ADAL" clId="{6E46C109-41D3-4A86-9A58-C830463ABFA6}" dt="2023-11-09T11:14:00.168" v="4625" actId="47"/>
        <pc:sldMkLst>
          <pc:docMk/>
          <pc:sldMk cId="1341816997" sldId="547"/>
        </pc:sldMkLst>
      </pc:sldChg>
      <pc:sldChg chg="addSp delSp modSp mod ord">
        <pc:chgData name="Karolina Kužmarskytė" userId="d530edee-ffef-434d-87c9-0392c562b3c2" providerId="ADAL" clId="{6E46C109-41D3-4A86-9A58-C830463ABFA6}" dt="2023-11-09T08:15:15.495" v="570" actId="1076"/>
        <pc:sldMkLst>
          <pc:docMk/>
          <pc:sldMk cId="1348264966" sldId="574"/>
        </pc:sldMkLst>
        <pc:spChg chg="mod">
          <ac:chgData name="Karolina Kužmarskytė" userId="d530edee-ffef-434d-87c9-0392c562b3c2" providerId="ADAL" clId="{6E46C109-41D3-4A86-9A58-C830463ABFA6}" dt="2023-11-09T08:09:12.108" v="494" actId="20577"/>
          <ac:spMkLst>
            <pc:docMk/>
            <pc:sldMk cId="1348264966" sldId="574"/>
            <ac:spMk id="2" creationId="{00000000-0000-0000-0000-000000000000}"/>
          </ac:spMkLst>
        </pc:spChg>
        <pc:spChg chg="del mod">
          <ac:chgData name="Karolina Kužmarskytė" userId="d530edee-ffef-434d-87c9-0392c562b3c2" providerId="ADAL" clId="{6E46C109-41D3-4A86-9A58-C830463ABFA6}" dt="2023-11-09T08:14:17.019" v="559" actId="478"/>
          <ac:spMkLst>
            <pc:docMk/>
            <pc:sldMk cId="1348264966" sldId="574"/>
            <ac:spMk id="3" creationId="{00000000-0000-0000-0000-000000000000}"/>
          </ac:spMkLst>
        </pc:spChg>
        <pc:spChg chg="del mod">
          <ac:chgData name="Karolina Kužmarskytė" userId="d530edee-ffef-434d-87c9-0392c562b3c2" providerId="ADAL" clId="{6E46C109-41D3-4A86-9A58-C830463ABFA6}" dt="2023-11-09T08:14:54.953" v="563" actId="478"/>
          <ac:spMkLst>
            <pc:docMk/>
            <pc:sldMk cId="1348264966" sldId="574"/>
            <ac:spMk id="4" creationId="{00000000-0000-0000-0000-000000000000}"/>
          </ac:spMkLst>
        </pc:spChg>
        <pc:spChg chg="mod">
          <ac:chgData name="Karolina Kužmarskytė" userId="d530edee-ffef-434d-87c9-0392c562b3c2" providerId="ADAL" clId="{6E46C109-41D3-4A86-9A58-C830463ABFA6}" dt="2023-11-09T08:14:10.796" v="557" actId="1076"/>
          <ac:spMkLst>
            <pc:docMk/>
            <pc:sldMk cId="1348264966" sldId="574"/>
            <ac:spMk id="5" creationId="{00000000-0000-0000-0000-000000000000}"/>
          </ac:spMkLst>
        </pc:spChg>
        <pc:spChg chg="mod">
          <ac:chgData name="Karolina Kužmarskytė" userId="d530edee-ffef-434d-87c9-0392c562b3c2" providerId="ADAL" clId="{6E46C109-41D3-4A86-9A58-C830463ABFA6}" dt="2023-11-09T08:14:10.796" v="557" actId="1076"/>
          <ac:spMkLst>
            <pc:docMk/>
            <pc:sldMk cId="1348264966" sldId="574"/>
            <ac:spMk id="6" creationId="{00000000-0000-0000-0000-000000000000}"/>
          </ac:spMkLst>
        </pc:spChg>
        <pc:spChg chg="del">
          <ac:chgData name="Karolina Kužmarskytė" userId="d530edee-ffef-434d-87c9-0392c562b3c2" providerId="ADAL" clId="{6E46C109-41D3-4A86-9A58-C830463ABFA6}" dt="2023-11-09T08:09:38.678" v="528" actId="478"/>
          <ac:spMkLst>
            <pc:docMk/>
            <pc:sldMk cId="1348264966" sldId="574"/>
            <ac:spMk id="7" creationId="{00000000-0000-0000-0000-000000000000}"/>
          </ac:spMkLst>
        </pc:spChg>
        <pc:spChg chg="add del mod">
          <ac:chgData name="Karolina Kužmarskytė" userId="d530edee-ffef-434d-87c9-0392c562b3c2" providerId="ADAL" clId="{6E46C109-41D3-4A86-9A58-C830463ABFA6}" dt="2023-11-09T08:09:40.685" v="530" actId="478"/>
          <ac:spMkLst>
            <pc:docMk/>
            <pc:sldMk cId="1348264966" sldId="574"/>
            <ac:spMk id="9" creationId="{893CAF55-C73A-342A-67AC-3E40ED4F74AF}"/>
          </ac:spMkLst>
        </pc:spChg>
        <pc:spChg chg="add del mod">
          <ac:chgData name="Karolina Kužmarskytė" userId="d530edee-ffef-434d-87c9-0392c562b3c2" providerId="ADAL" clId="{6E46C109-41D3-4A86-9A58-C830463ABFA6}" dt="2023-11-09T08:14:23.425" v="560" actId="478"/>
          <ac:spMkLst>
            <pc:docMk/>
            <pc:sldMk cId="1348264966" sldId="574"/>
            <ac:spMk id="15" creationId="{3AE9889A-8236-27CE-1904-06F26B171CDD}"/>
          </ac:spMkLst>
        </pc:spChg>
        <pc:spChg chg="add del mod">
          <ac:chgData name="Karolina Kužmarskytė" userId="d530edee-ffef-434d-87c9-0392c562b3c2" providerId="ADAL" clId="{6E46C109-41D3-4A86-9A58-C830463ABFA6}" dt="2023-11-09T08:14:57.536" v="564" actId="478"/>
          <ac:spMkLst>
            <pc:docMk/>
            <pc:sldMk cId="1348264966" sldId="574"/>
            <ac:spMk id="17" creationId="{16C0E2D4-EACA-16E9-B534-9E7D99B4B33F}"/>
          </ac:spMkLst>
        </pc:spChg>
        <pc:picChg chg="add mod">
          <ac:chgData name="Karolina Kužmarskytė" userId="d530edee-ffef-434d-87c9-0392c562b3c2" providerId="ADAL" clId="{6E46C109-41D3-4A86-9A58-C830463ABFA6}" dt="2023-11-09T08:15:12.380" v="569" actId="1076"/>
          <ac:picMkLst>
            <pc:docMk/>
            <pc:sldMk cId="1348264966" sldId="574"/>
            <ac:picMk id="11" creationId="{279931FE-0045-7668-5CAD-8D36ADA24551}"/>
          </ac:picMkLst>
        </pc:picChg>
        <pc:picChg chg="add mod">
          <ac:chgData name="Karolina Kužmarskytė" userId="d530edee-ffef-434d-87c9-0392c562b3c2" providerId="ADAL" clId="{6E46C109-41D3-4A86-9A58-C830463ABFA6}" dt="2023-11-09T08:13:34.228" v="548" actId="1076"/>
          <ac:picMkLst>
            <pc:docMk/>
            <pc:sldMk cId="1348264966" sldId="574"/>
            <ac:picMk id="13" creationId="{41617A23-EF55-D6BE-9D56-4A426733ED1C}"/>
          </ac:picMkLst>
        </pc:picChg>
        <pc:picChg chg="add mod">
          <ac:chgData name="Karolina Kužmarskytė" userId="d530edee-ffef-434d-87c9-0392c562b3c2" providerId="ADAL" clId="{6E46C109-41D3-4A86-9A58-C830463ABFA6}" dt="2023-11-09T08:15:15.495" v="570" actId="1076"/>
          <ac:picMkLst>
            <pc:docMk/>
            <pc:sldMk cId="1348264966" sldId="574"/>
            <ac:picMk id="1026" creationId="{BD3CE9DF-1B93-58B2-EBA0-C94A76EAADDD}"/>
          </ac:picMkLst>
        </pc:picChg>
      </pc:sldChg>
      <pc:sldChg chg="addSp delSp modSp mod ord">
        <pc:chgData name="Karolina Kužmarskytė" userId="d530edee-ffef-434d-87c9-0392c562b3c2" providerId="ADAL" clId="{6E46C109-41D3-4A86-9A58-C830463ABFA6}" dt="2023-11-13T13:43:02.651" v="4846" actId="20577"/>
        <pc:sldMkLst>
          <pc:docMk/>
          <pc:sldMk cId="2524465191" sldId="580"/>
        </pc:sldMkLst>
        <pc:spChg chg="mod">
          <ac:chgData name="Karolina Kužmarskytė" userId="d530edee-ffef-434d-87c9-0392c562b3c2" providerId="ADAL" clId="{6E46C109-41D3-4A86-9A58-C830463ABFA6}" dt="2023-11-09T11:06:29.946" v="4178" actId="20577"/>
          <ac:spMkLst>
            <pc:docMk/>
            <pc:sldMk cId="2524465191" sldId="580"/>
            <ac:spMk id="2" creationId="{00000000-0000-0000-0000-000000000000}"/>
          </ac:spMkLst>
        </pc:spChg>
        <pc:spChg chg="add mod">
          <ac:chgData name="Karolina Kužmarskytė" userId="d530edee-ffef-434d-87c9-0392c562b3c2" providerId="ADAL" clId="{6E46C109-41D3-4A86-9A58-C830463ABFA6}" dt="2023-11-13T13:43:02.651" v="4846" actId="20577"/>
          <ac:spMkLst>
            <pc:docMk/>
            <pc:sldMk cId="2524465191" sldId="580"/>
            <ac:spMk id="3" creationId="{CEA42BF4-5149-B95C-59EB-66B85AD5C61D}"/>
          </ac:spMkLst>
        </pc:spChg>
        <pc:spChg chg="del">
          <ac:chgData name="Karolina Kužmarskytė" userId="d530edee-ffef-434d-87c9-0392c562b3c2" providerId="ADAL" clId="{6E46C109-41D3-4A86-9A58-C830463ABFA6}" dt="2023-11-09T11:02:44.453" v="4116" actId="478"/>
          <ac:spMkLst>
            <pc:docMk/>
            <pc:sldMk cId="2524465191" sldId="580"/>
            <ac:spMk id="4" creationId="{7E01BB28-C2D3-4B27-90D5-F259674E845D}"/>
          </ac:spMkLst>
        </pc:spChg>
        <pc:spChg chg="del mod">
          <ac:chgData name="Karolina Kužmarskytė" userId="d530edee-ffef-434d-87c9-0392c562b3c2" providerId="ADAL" clId="{6E46C109-41D3-4A86-9A58-C830463ABFA6}" dt="2023-11-09T11:02:46.589" v="4119" actId="478"/>
          <ac:spMkLst>
            <pc:docMk/>
            <pc:sldMk cId="2524465191" sldId="580"/>
            <ac:spMk id="5" creationId="{7E01BB28-C2D3-4B27-90D5-F259674E845D}"/>
          </ac:spMkLst>
        </pc:spChg>
        <pc:spChg chg="del">
          <ac:chgData name="Karolina Kužmarskytė" userId="d530edee-ffef-434d-87c9-0392c562b3c2" providerId="ADAL" clId="{6E46C109-41D3-4A86-9A58-C830463ABFA6}" dt="2023-11-09T11:02:45.416" v="4117" actId="478"/>
          <ac:spMkLst>
            <pc:docMk/>
            <pc:sldMk cId="2524465191" sldId="580"/>
            <ac:spMk id="6" creationId="{7E01BB28-C2D3-4B27-90D5-F259674E845D}"/>
          </ac:spMkLst>
        </pc:spChg>
        <pc:spChg chg="del">
          <ac:chgData name="Karolina Kužmarskytė" userId="d530edee-ffef-434d-87c9-0392c562b3c2" providerId="ADAL" clId="{6E46C109-41D3-4A86-9A58-C830463ABFA6}" dt="2023-11-09T11:02:44.453" v="4116" actId="478"/>
          <ac:spMkLst>
            <pc:docMk/>
            <pc:sldMk cId="2524465191" sldId="580"/>
            <ac:spMk id="7" creationId="{7E01BB28-C2D3-4B27-90D5-F259674E845D}"/>
          </ac:spMkLst>
        </pc:spChg>
        <pc:spChg chg="del">
          <ac:chgData name="Karolina Kužmarskytė" userId="d530edee-ffef-434d-87c9-0392c562b3c2" providerId="ADAL" clId="{6E46C109-41D3-4A86-9A58-C830463ABFA6}" dt="2023-11-09T11:02:44.453" v="4116" actId="478"/>
          <ac:spMkLst>
            <pc:docMk/>
            <pc:sldMk cId="2524465191" sldId="580"/>
            <ac:spMk id="8" creationId="{7E01BB28-C2D3-4B27-90D5-F259674E845D}"/>
          </ac:spMkLst>
        </pc:spChg>
        <pc:spChg chg="del">
          <ac:chgData name="Karolina Kužmarskytė" userId="d530edee-ffef-434d-87c9-0392c562b3c2" providerId="ADAL" clId="{6E46C109-41D3-4A86-9A58-C830463ABFA6}" dt="2023-11-09T11:02:44.453" v="4116" actId="478"/>
          <ac:spMkLst>
            <pc:docMk/>
            <pc:sldMk cId="2524465191" sldId="580"/>
            <ac:spMk id="9" creationId="{7E01BB28-C2D3-4B27-90D5-F259674E845D}"/>
          </ac:spMkLst>
        </pc:spChg>
        <pc:spChg chg="del">
          <ac:chgData name="Karolina Kužmarskytė" userId="d530edee-ffef-434d-87c9-0392c562b3c2" providerId="ADAL" clId="{6E46C109-41D3-4A86-9A58-C830463ABFA6}" dt="2023-11-09T11:02:44.453" v="4116" actId="478"/>
          <ac:spMkLst>
            <pc:docMk/>
            <pc:sldMk cId="2524465191" sldId="580"/>
            <ac:spMk id="10" creationId="{7E01BB28-C2D3-4B27-90D5-F259674E845D}"/>
          </ac:spMkLst>
        </pc:spChg>
        <pc:spChg chg="del">
          <ac:chgData name="Karolina Kužmarskytė" userId="d530edee-ffef-434d-87c9-0392c562b3c2" providerId="ADAL" clId="{6E46C109-41D3-4A86-9A58-C830463ABFA6}" dt="2023-11-09T11:02:44.453" v="4116" actId="478"/>
          <ac:spMkLst>
            <pc:docMk/>
            <pc:sldMk cId="2524465191" sldId="580"/>
            <ac:spMk id="11" creationId="{7E01BB28-C2D3-4B27-90D5-F259674E845D}"/>
          </ac:spMkLst>
        </pc:spChg>
        <pc:spChg chg="add mod">
          <ac:chgData name="Karolina Kužmarskytė" userId="d530edee-ffef-434d-87c9-0392c562b3c2" providerId="ADAL" clId="{6E46C109-41D3-4A86-9A58-C830463ABFA6}" dt="2023-11-09T11:12:57.585" v="4591" actId="1038"/>
          <ac:spMkLst>
            <pc:docMk/>
            <pc:sldMk cId="2524465191" sldId="580"/>
            <ac:spMk id="13" creationId="{ADB2B5DE-BC46-1B90-9925-D51F6985D45A}"/>
          </ac:spMkLst>
        </pc:spChg>
        <pc:picChg chg="add mod">
          <ac:chgData name="Karolina Kužmarskytė" userId="d530edee-ffef-434d-87c9-0392c562b3c2" providerId="ADAL" clId="{6E46C109-41D3-4A86-9A58-C830463ABFA6}" dt="2023-11-09T11:12:43.829" v="4588" actId="1076"/>
          <ac:picMkLst>
            <pc:docMk/>
            <pc:sldMk cId="2524465191" sldId="580"/>
            <ac:picMk id="12" creationId="{074660BA-1818-61BF-4715-61543B7BE05C}"/>
          </ac:picMkLst>
        </pc:picChg>
      </pc:sldChg>
      <pc:sldChg chg="addSp delSp modSp mod ord">
        <pc:chgData name="Karolina Kužmarskytė" userId="d530edee-ffef-434d-87c9-0392c562b3c2" providerId="ADAL" clId="{6E46C109-41D3-4A86-9A58-C830463ABFA6}" dt="2023-11-09T08:23:09.817" v="849" actId="20577"/>
        <pc:sldMkLst>
          <pc:docMk/>
          <pc:sldMk cId="2587530839" sldId="587"/>
        </pc:sldMkLst>
        <pc:spChg chg="mod">
          <ac:chgData name="Karolina Kužmarskytė" userId="d530edee-ffef-434d-87c9-0392c562b3c2" providerId="ADAL" clId="{6E46C109-41D3-4A86-9A58-C830463ABFA6}" dt="2023-11-09T08:21:10.663" v="647" actId="313"/>
          <ac:spMkLst>
            <pc:docMk/>
            <pc:sldMk cId="2587530839" sldId="587"/>
            <ac:spMk id="2" creationId="{00000000-0000-0000-0000-000000000000}"/>
          </ac:spMkLst>
        </pc:spChg>
        <pc:spChg chg="add mod">
          <ac:chgData name="Karolina Kužmarskytė" userId="d530edee-ffef-434d-87c9-0392c562b3c2" providerId="ADAL" clId="{6E46C109-41D3-4A86-9A58-C830463ABFA6}" dt="2023-11-09T08:23:09.817" v="849" actId="20577"/>
          <ac:spMkLst>
            <pc:docMk/>
            <pc:sldMk cId="2587530839" sldId="587"/>
            <ac:spMk id="15" creationId="{F5547197-05E2-75DA-8F5B-85A1600CC64C}"/>
          </ac:spMkLst>
        </pc:spChg>
        <pc:graphicFrameChg chg="del">
          <ac:chgData name="Karolina Kužmarskytė" userId="d530edee-ffef-434d-87c9-0392c562b3c2" providerId="ADAL" clId="{6E46C109-41D3-4A86-9A58-C830463ABFA6}" dt="2023-11-09T08:17:28.736" v="576" actId="478"/>
          <ac:graphicFrameMkLst>
            <pc:docMk/>
            <pc:sldMk cId="2587530839" sldId="587"/>
            <ac:graphicFrameMk id="6" creationId="{00000000-0000-0000-0000-000000000000}"/>
          </ac:graphicFrameMkLst>
        </pc:graphicFrameChg>
        <pc:graphicFrameChg chg="del">
          <ac:chgData name="Karolina Kužmarskytė" userId="d530edee-ffef-434d-87c9-0392c562b3c2" providerId="ADAL" clId="{6E46C109-41D3-4A86-9A58-C830463ABFA6}" dt="2023-11-09T08:17:23.935" v="574" actId="478"/>
          <ac:graphicFrameMkLst>
            <pc:docMk/>
            <pc:sldMk cId="2587530839" sldId="587"/>
            <ac:graphicFrameMk id="7" creationId="{00000000-0000-0000-0000-000000000000}"/>
          </ac:graphicFrameMkLst>
        </pc:graphicFrameChg>
        <pc:graphicFrameChg chg="del">
          <ac:chgData name="Karolina Kužmarskytė" userId="d530edee-ffef-434d-87c9-0392c562b3c2" providerId="ADAL" clId="{6E46C109-41D3-4A86-9A58-C830463ABFA6}" dt="2023-11-09T08:17:26.217" v="575" actId="478"/>
          <ac:graphicFrameMkLst>
            <pc:docMk/>
            <pc:sldMk cId="2587530839" sldId="587"/>
            <ac:graphicFrameMk id="8" creationId="{00000000-0000-0000-0000-000000000000}"/>
          </ac:graphicFrameMkLst>
        </pc:graphicFrameChg>
        <pc:picChg chg="add mod">
          <ac:chgData name="Karolina Kužmarskytė" userId="d530edee-ffef-434d-87c9-0392c562b3c2" providerId="ADAL" clId="{6E46C109-41D3-4A86-9A58-C830463ABFA6}" dt="2023-11-09T08:17:52.696" v="585" actId="14100"/>
          <ac:picMkLst>
            <pc:docMk/>
            <pc:sldMk cId="2587530839" sldId="587"/>
            <ac:picMk id="2050" creationId="{07157D0F-BE52-47F7-0AEC-98026399F4E4}"/>
          </ac:picMkLst>
        </pc:picChg>
        <pc:cxnChg chg="del">
          <ac:chgData name="Karolina Kužmarskytė" userId="d530edee-ffef-434d-87c9-0392c562b3c2" providerId="ADAL" clId="{6E46C109-41D3-4A86-9A58-C830463ABFA6}" dt="2023-11-09T08:17:31.530" v="578" actId="478"/>
          <ac:cxnSpMkLst>
            <pc:docMk/>
            <pc:sldMk cId="2587530839" sldId="587"/>
            <ac:cxnSpMk id="4" creationId="{7F9C9207-3D1E-4CEF-9F03-1AB3568F36AB}"/>
          </ac:cxnSpMkLst>
        </pc:cxnChg>
        <pc:cxnChg chg="del">
          <ac:chgData name="Karolina Kužmarskytė" userId="d530edee-ffef-434d-87c9-0392c562b3c2" providerId="ADAL" clId="{6E46C109-41D3-4A86-9A58-C830463ABFA6}" dt="2023-11-09T08:17:30.213" v="577" actId="478"/>
          <ac:cxnSpMkLst>
            <pc:docMk/>
            <pc:sldMk cId="2587530839" sldId="587"/>
            <ac:cxnSpMk id="5" creationId="{7F9C9207-3D1E-4CEF-9F03-1AB3568F36AB}"/>
          </ac:cxnSpMkLst>
        </pc:cxnChg>
        <pc:cxnChg chg="add mod">
          <ac:chgData name="Karolina Kužmarskytė" userId="d530edee-ffef-434d-87c9-0392c562b3c2" providerId="ADAL" clId="{6E46C109-41D3-4A86-9A58-C830463ABFA6}" dt="2023-11-09T08:20:21.739" v="594" actId="14100"/>
          <ac:cxnSpMkLst>
            <pc:docMk/>
            <pc:sldMk cId="2587530839" sldId="587"/>
            <ac:cxnSpMk id="9" creationId="{1D28D3FE-7A9F-96EC-5C3E-C454EAAB82EC}"/>
          </ac:cxnSpMkLst>
        </pc:cxnChg>
      </pc:sldChg>
      <pc:sldChg chg="del">
        <pc:chgData name="Karolina Kužmarskytė" userId="d530edee-ffef-434d-87c9-0392c562b3c2" providerId="ADAL" clId="{6E46C109-41D3-4A86-9A58-C830463ABFA6}" dt="2023-11-09T11:14:03.016" v="4628" actId="47"/>
        <pc:sldMkLst>
          <pc:docMk/>
          <pc:sldMk cId="2159814623" sldId="588"/>
        </pc:sldMkLst>
      </pc:sldChg>
      <pc:sldChg chg="del">
        <pc:chgData name="Karolina Kužmarskytė" userId="d530edee-ffef-434d-87c9-0392c562b3c2" providerId="ADAL" clId="{6E46C109-41D3-4A86-9A58-C830463ABFA6}" dt="2023-11-09T11:14:01.312" v="4626" actId="47"/>
        <pc:sldMkLst>
          <pc:docMk/>
          <pc:sldMk cId="95140551" sldId="592"/>
        </pc:sldMkLst>
      </pc:sldChg>
      <pc:sldChg chg="del">
        <pc:chgData name="Karolina Kužmarskytė" userId="d530edee-ffef-434d-87c9-0392c562b3c2" providerId="ADAL" clId="{6E46C109-41D3-4A86-9A58-C830463ABFA6}" dt="2023-11-09T11:14:02.218" v="4627" actId="47"/>
        <pc:sldMkLst>
          <pc:docMk/>
          <pc:sldMk cId="2695014918" sldId="593"/>
        </pc:sldMkLst>
      </pc:sldChg>
      <pc:sldChg chg="addSp modSp mod">
        <pc:chgData name="Karolina Kužmarskytė" userId="d530edee-ffef-434d-87c9-0392c562b3c2" providerId="ADAL" clId="{6E46C109-41D3-4A86-9A58-C830463ABFA6}" dt="2023-11-09T08:04:01.357" v="213" actId="14100"/>
        <pc:sldMkLst>
          <pc:docMk/>
          <pc:sldMk cId="1400015612" sldId="597"/>
        </pc:sldMkLst>
        <pc:spChg chg="mod">
          <ac:chgData name="Karolina Kužmarskytė" userId="d530edee-ffef-434d-87c9-0392c562b3c2" providerId="ADAL" clId="{6E46C109-41D3-4A86-9A58-C830463ABFA6}" dt="2023-11-09T08:03:11.906" v="202" actId="14100"/>
          <ac:spMkLst>
            <pc:docMk/>
            <pc:sldMk cId="1400015612" sldId="597"/>
            <ac:spMk id="9" creationId="{00000000-0000-0000-0000-000000000000}"/>
          </ac:spMkLst>
        </pc:spChg>
        <pc:spChg chg="mod">
          <ac:chgData name="Karolina Kužmarskytė" userId="d530edee-ffef-434d-87c9-0392c562b3c2" providerId="ADAL" clId="{6E46C109-41D3-4A86-9A58-C830463ABFA6}" dt="2023-11-09T08:03:21.348" v="206" actId="1076"/>
          <ac:spMkLst>
            <pc:docMk/>
            <pc:sldMk cId="1400015612" sldId="597"/>
            <ac:spMk id="10" creationId="{00000000-0000-0000-0000-000000000000}"/>
          </ac:spMkLst>
        </pc:spChg>
        <pc:picChg chg="add mod">
          <ac:chgData name="Karolina Kužmarskytė" userId="d530edee-ffef-434d-87c9-0392c562b3c2" providerId="ADAL" clId="{6E46C109-41D3-4A86-9A58-C830463ABFA6}" dt="2023-11-09T08:04:01.357" v="213" actId="14100"/>
          <ac:picMkLst>
            <pc:docMk/>
            <pc:sldMk cId="1400015612" sldId="597"/>
            <ac:picMk id="4" creationId="{D730624C-E07E-F264-DB8F-1614A4F7A267}"/>
          </ac:picMkLst>
        </pc:picChg>
      </pc:sldChg>
      <pc:sldChg chg="addSp delSp modSp mod ord">
        <pc:chgData name="Karolina Kužmarskytė" userId="d530edee-ffef-434d-87c9-0392c562b3c2" providerId="ADAL" clId="{6E46C109-41D3-4A86-9A58-C830463ABFA6}" dt="2023-11-09T08:55:59.514" v="2253" actId="20577"/>
        <pc:sldMkLst>
          <pc:docMk/>
          <pc:sldMk cId="2268316103" sldId="598"/>
        </pc:sldMkLst>
        <pc:spChg chg="del">
          <ac:chgData name="Karolina Kužmarskytė" userId="d530edee-ffef-434d-87c9-0392c562b3c2" providerId="ADAL" clId="{6E46C109-41D3-4A86-9A58-C830463ABFA6}" dt="2023-11-09T08:04:39.430" v="216" actId="478"/>
          <ac:spMkLst>
            <pc:docMk/>
            <pc:sldMk cId="2268316103" sldId="598"/>
            <ac:spMk id="2" creationId="{66641B80-CF09-7B3A-E184-84EA008AE9EC}"/>
          </ac:spMkLst>
        </pc:spChg>
        <pc:spChg chg="mod">
          <ac:chgData name="Karolina Kužmarskytė" userId="d530edee-ffef-434d-87c9-0392c562b3c2" providerId="ADAL" clId="{6E46C109-41D3-4A86-9A58-C830463ABFA6}" dt="2023-11-09T08:39:50.191" v="1494" actId="20577"/>
          <ac:spMkLst>
            <pc:docMk/>
            <pc:sldMk cId="2268316103" sldId="598"/>
            <ac:spMk id="4" creationId="{00000000-0000-0000-0000-000000000000}"/>
          </ac:spMkLst>
        </pc:spChg>
        <pc:spChg chg="mod">
          <ac:chgData name="Karolina Kužmarskytė" userId="d530edee-ffef-434d-87c9-0392c562b3c2" providerId="ADAL" clId="{6E46C109-41D3-4A86-9A58-C830463ABFA6}" dt="2023-11-09T08:46:56.756" v="1903" actId="20577"/>
          <ac:spMkLst>
            <pc:docMk/>
            <pc:sldMk cId="2268316103" sldId="598"/>
            <ac:spMk id="5" creationId="{00000000-0000-0000-0000-000000000000}"/>
          </ac:spMkLst>
        </pc:spChg>
        <pc:spChg chg="del mod">
          <ac:chgData name="Karolina Kužmarskytė" userId="d530edee-ffef-434d-87c9-0392c562b3c2" providerId="ADAL" clId="{6E46C109-41D3-4A86-9A58-C830463ABFA6}" dt="2023-11-09T08:43:38.813" v="1691" actId="478"/>
          <ac:spMkLst>
            <pc:docMk/>
            <pc:sldMk cId="2268316103" sldId="598"/>
            <ac:spMk id="6" creationId="{00000000-0000-0000-0000-000000000000}"/>
          </ac:spMkLst>
        </pc:spChg>
        <pc:spChg chg="add del mod">
          <ac:chgData name="Karolina Kužmarskytė" userId="d530edee-ffef-434d-87c9-0392c562b3c2" providerId="ADAL" clId="{6E46C109-41D3-4A86-9A58-C830463ABFA6}" dt="2023-11-09T08:04:36.867" v="215" actId="478"/>
          <ac:spMkLst>
            <pc:docMk/>
            <pc:sldMk cId="2268316103" sldId="598"/>
            <ac:spMk id="7" creationId="{190F3314-F4EB-B0D7-E989-05AF9845A921}"/>
          </ac:spMkLst>
        </pc:spChg>
        <pc:spChg chg="add mod">
          <ac:chgData name="Karolina Kužmarskytė" userId="d530edee-ffef-434d-87c9-0392c562b3c2" providerId="ADAL" clId="{6E46C109-41D3-4A86-9A58-C830463ABFA6}" dt="2023-11-09T08:04:39.826" v="217"/>
          <ac:spMkLst>
            <pc:docMk/>
            <pc:sldMk cId="2268316103" sldId="598"/>
            <ac:spMk id="10" creationId="{AE3683A3-1CE5-F06C-6F46-0730B0B0FEE6}"/>
          </ac:spMkLst>
        </pc:spChg>
        <pc:spChg chg="add del mod">
          <ac:chgData name="Karolina Kužmarskytė" userId="d530edee-ffef-434d-87c9-0392c562b3c2" providerId="ADAL" clId="{6E46C109-41D3-4A86-9A58-C830463ABFA6}" dt="2023-11-09T08:40:10.309" v="1498" actId="478"/>
          <ac:spMkLst>
            <pc:docMk/>
            <pc:sldMk cId="2268316103" sldId="598"/>
            <ac:spMk id="12" creationId="{A5A80CF3-6166-9AEA-6300-BFC90F97DD5C}"/>
          </ac:spMkLst>
        </pc:spChg>
        <pc:spChg chg="add del mod">
          <ac:chgData name="Karolina Kužmarskytė" userId="d530edee-ffef-434d-87c9-0392c562b3c2" providerId="ADAL" clId="{6E46C109-41D3-4A86-9A58-C830463ABFA6}" dt="2023-11-09T08:40:25.438" v="1503"/>
          <ac:spMkLst>
            <pc:docMk/>
            <pc:sldMk cId="2268316103" sldId="598"/>
            <ac:spMk id="14" creationId="{24B8E459-16D6-0160-5F54-8C9195A2D602}"/>
          </ac:spMkLst>
        </pc:spChg>
        <pc:spChg chg="add mod">
          <ac:chgData name="Karolina Kužmarskytė" userId="d530edee-ffef-434d-87c9-0392c562b3c2" providerId="ADAL" clId="{6E46C109-41D3-4A86-9A58-C830463ABFA6}" dt="2023-11-09T08:40:36.170" v="1505" actId="1076"/>
          <ac:spMkLst>
            <pc:docMk/>
            <pc:sldMk cId="2268316103" sldId="598"/>
            <ac:spMk id="15" creationId="{C4C910AA-6E38-8583-DABE-C3F682C88E23}"/>
          </ac:spMkLst>
        </pc:spChg>
        <pc:spChg chg="add del mod">
          <ac:chgData name="Karolina Kužmarskytė" userId="d530edee-ffef-434d-87c9-0392c562b3c2" providerId="ADAL" clId="{6E46C109-41D3-4A86-9A58-C830463ABFA6}" dt="2023-11-09T08:43:45.858" v="1692" actId="478"/>
          <ac:spMkLst>
            <pc:docMk/>
            <pc:sldMk cId="2268316103" sldId="598"/>
            <ac:spMk id="17" creationId="{49B1DD91-32E9-CBA8-8E16-E2D8FBC9BCC5}"/>
          </ac:spMkLst>
        </pc:spChg>
        <pc:spChg chg="add mod">
          <ac:chgData name="Karolina Kužmarskytė" userId="d530edee-ffef-434d-87c9-0392c562b3c2" providerId="ADAL" clId="{6E46C109-41D3-4A86-9A58-C830463ABFA6}" dt="2023-11-09T08:49:26.420" v="2008" actId="14100"/>
          <ac:spMkLst>
            <pc:docMk/>
            <pc:sldMk cId="2268316103" sldId="598"/>
            <ac:spMk id="18" creationId="{04057717-1558-A9D2-0FD2-3F45B488AE77}"/>
          </ac:spMkLst>
        </pc:spChg>
        <pc:spChg chg="add mod">
          <ac:chgData name="Karolina Kužmarskytė" userId="d530edee-ffef-434d-87c9-0392c562b3c2" providerId="ADAL" clId="{6E46C109-41D3-4A86-9A58-C830463ABFA6}" dt="2023-11-09T08:55:59.514" v="2253" actId="20577"/>
          <ac:spMkLst>
            <pc:docMk/>
            <pc:sldMk cId="2268316103" sldId="598"/>
            <ac:spMk id="19" creationId="{F4B958AE-BF0E-F377-D497-52CEA0B7A1D6}"/>
          </ac:spMkLst>
        </pc:spChg>
        <pc:picChg chg="add del mod">
          <ac:chgData name="Karolina Kužmarskytė" userId="d530edee-ffef-434d-87c9-0392c562b3c2" providerId="ADAL" clId="{6E46C109-41D3-4A86-9A58-C830463ABFA6}" dt="2023-11-09T08:39:53.370" v="1495" actId="478"/>
          <ac:picMkLst>
            <pc:docMk/>
            <pc:sldMk cId="2268316103" sldId="598"/>
            <ac:picMk id="8" creationId="{F8E192FB-F706-7ADF-513D-6E3F72B78F97}"/>
          </ac:picMkLst>
        </pc:picChg>
        <pc:picChg chg="del">
          <ac:chgData name="Karolina Kužmarskytė" userId="d530edee-ffef-434d-87c9-0392c562b3c2" providerId="ADAL" clId="{6E46C109-41D3-4A86-9A58-C830463ABFA6}" dt="2023-11-09T08:04:15.847" v="214" actId="478"/>
          <ac:picMkLst>
            <pc:docMk/>
            <pc:sldMk cId="2268316103" sldId="598"/>
            <ac:picMk id="9" creationId="{00000000-0000-0000-0000-000000000000}"/>
          </ac:picMkLst>
        </pc:picChg>
        <pc:picChg chg="add mod">
          <ac:chgData name="Karolina Kužmarskytė" userId="d530edee-ffef-434d-87c9-0392c562b3c2" providerId="ADAL" clId="{6E46C109-41D3-4A86-9A58-C830463ABFA6}" dt="2023-11-09T08:51:43.930" v="2011" actId="1076"/>
          <ac:picMkLst>
            <pc:docMk/>
            <pc:sldMk cId="2268316103" sldId="598"/>
            <ac:picMk id="13" creationId="{1F084B14-0FAF-89E9-9595-0B1A8913F7EF}"/>
          </ac:picMkLst>
        </pc:picChg>
      </pc:sldChg>
      <pc:sldChg chg="add del">
        <pc:chgData name="Karolina Kužmarskytė" userId="d530edee-ffef-434d-87c9-0392c562b3c2" providerId="ADAL" clId="{6E46C109-41D3-4A86-9A58-C830463ABFA6}" dt="2023-11-09T11:14:04.563" v="4630" actId="47"/>
        <pc:sldMkLst>
          <pc:docMk/>
          <pc:sldMk cId="1475109336" sldId="599"/>
        </pc:sldMkLst>
      </pc:sldChg>
      <pc:sldChg chg="addSp delSp modSp add del mod">
        <pc:chgData name="Karolina Kužmarskytė" userId="d530edee-ffef-434d-87c9-0392c562b3c2" providerId="ADAL" clId="{6E46C109-41D3-4A86-9A58-C830463ABFA6}" dt="2023-11-09T08:38:48.077" v="1470" actId="1076"/>
        <pc:sldMkLst>
          <pc:docMk/>
          <pc:sldMk cId="2462573466" sldId="600"/>
        </pc:sldMkLst>
        <pc:spChg chg="mod">
          <ac:chgData name="Karolina Kužmarskytė" userId="d530edee-ffef-434d-87c9-0392c562b3c2" providerId="ADAL" clId="{6E46C109-41D3-4A86-9A58-C830463ABFA6}" dt="2023-11-09T08:25:38.507" v="976" actId="20577"/>
          <ac:spMkLst>
            <pc:docMk/>
            <pc:sldMk cId="2462573466" sldId="600"/>
            <ac:spMk id="2" creationId="{00000000-0000-0000-0000-000000000000}"/>
          </ac:spMkLst>
        </pc:spChg>
        <pc:spChg chg="add mod">
          <ac:chgData name="Karolina Kužmarskytė" userId="d530edee-ffef-434d-87c9-0392c562b3c2" providerId="ADAL" clId="{6E46C109-41D3-4A86-9A58-C830463ABFA6}" dt="2023-11-09T08:38:48.077" v="1470" actId="1076"/>
          <ac:spMkLst>
            <pc:docMk/>
            <pc:sldMk cId="2462573466" sldId="600"/>
            <ac:spMk id="6" creationId="{9781557C-7F3A-D394-3839-54C661A0B2E3}"/>
          </ac:spMkLst>
        </pc:spChg>
        <pc:spChg chg="add mod">
          <ac:chgData name="Karolina Kužmarskytė" userId="d530edee-ffef-434d-87c9-0392c562b3c2" providerId="ADAL" clId="{6E46C109-41D3-4A86-9A58-C830463ABFA6}" dt="2023-11-09T08:38:48.077" v="1470" actId="1076"/>
          <ac:spMkLst>
            <pc:docMk/>
            <pc:sldMk cId="2462573466" sldId="600"/>
            <ac:spMk id="7" creationId="{5AC429D2-DF6A-6631-4B14-1C999C0D06AC}"/>
          </ac:spMkLst>
        </pc:spChg>
        <pc:spChg chg="add mod">
          <ac:chgData name="Karolina Kužmarskytė" userId="d530edee-ffef-434d-87c9-0392c562b3c2" providerId="ADAL" clId="{6E46C109-41D3-4A86-9A58-C830463ABFA6}" dt="2023-11-09T08:38:48.077" v="1470" actId="1076"/>
          <ac:spMkLst>
            <pc:docMk/>
            <pc:sldMk cId="2462573466" sldId="600"/>
            <ac:spMk id="8" creationId="{BC48C1FC-53E5-19B9-04ED-A1FDB22271AC}"/>
          </ac:spMkLst>
        </pc:spChg>
        <pc:spChg chg="add mod">
          <ac:chgData name="Karolina Kužmarskytė" userId="d530edee-ffef-434d-87c9-0392c562b3c2" providerId="ADAL" clId="{6E46C109-41D3-4A86-9A58-C830463ABFA6}" dt="2023-11-09T08:38:48.077" v="1470" actId="1076"/>
          <ac:spMkLst>
            <pc:docMk/>
            <pc:sldMk cId="2462573466" sldId="600"/>
            <ac:spMk id="10" creationId="{5FE57002-A185-6BC8-6A24-041D1CB060D0}"/>
          </ac:spMkLst>
        </pc:spChg>
        <pc:spChg chg="mod">
          <ac:chgData name="Karolina Kužmarskytė" userId="d530edee-ffef-434d-87c9-0392c562b3c2" providerId="ADAL" clId="{6E46C109-41D3-4A86-9A58-C830463ABFA6}" dt="2023-11-09T08:38:33.276" v="1469" actId="20577"/>
          <ac:spMkLst>
            <pc:docMk/>
            <pc:sldMk cId="2462573466" sldId="600"/>
            <ac:spMk id="15" creationId="{F5547197-05E2-75DA-8F5B-85A1600CC64C}"/>
          </ac:spMkLst>
        </pc:spChg>
        <pc:graphicFrameChg chg="add mod">
          <ac:chgData name="Karolina Kužmarskytė" userId="d530edee-ffef-434d-87c9-0392c562b3c2" providerId="ADAL" clId="{6E46C109-41D3-4A86-9A58-C830463ABFA6}" dt="2023-11-09T08:38:48.077" v="1470" actId="1076"/>
          <ac:graphicFrameMkLst>
            <pc:docMk/>
            <pc:sldMk cId="2462573466" sldId="600"/>
            <ac:graphicFrameMk id="5" creationId="{C2714F4D-ACA0-D71A-1F20-0E8D70EF604B}"/>
          </ac:graphicFrameMkLst>
        </pc:graphicFrameChg>
        <pc:picChg chg="add del">
          <ac:chgData name="Karolina Kužmarskytė" userId="d530edee-ffef-434d-87c9-0392c562b3c2" providerId="ADAL" clId="{6E46C109-41D3-4A86-9A58-C830463ABFA6}" dt="2023-11-09T08:25:43.366" v="977" actId="478"/>
          <ac:picMkLst>
            <pc:docMk/>
            <pc:sldMk cId="2462573466" sldId="600"/>
            <ac:picMk id="2050" creationId="{07157D0F-BE52-47F7-0AEC-98026399F4E4}"/>
          </ac:picMkLst>
        </pc:picChg>
        <pc:cxnChg chg="add del">
          <ac:chgData name="Karolina Kužmarskytė" userId="d530edee-ffef-434d-87c9-0392c562b3c2" providerId="ADAL" clId="{6E46C109-41D3-4A86-9A58-C830463ABFA6}" dt="2023-11-09T08:25:44.442" v="978" actId="478"/>
          <ac:cxnSpMkLst>
            <pc:docMk/>
            <pc:sldMk cId="2462573466" sldId="600"/>
            <ac:cxnSpMk id="9" creationId="{1D28D3FE-7A9F-96EC-5C3E-C454EAAB82EC}"/>
          </ac:cxnSpMkLst>
        </pc:cxnChg>
      </pc:sldChg>
      <pc:sldChg chg="modSp add mod">
        <pc:chgData name="Karolina Kužmarskytė" userId="d530edee-ffef-434d-87c9-0392c562b3c2" providerId="ADAL" clId="{6E46C109-41D3-4A86-9A58-C830463ABFA6}" dt="2023-11-09T11:48:31.260" v="4760" actId="20577"/>
        <pc:sldMkLst>
          <pc:docMk/>
          <pc:sldMk cId="4154112383" sldId="601"/>
        </pc:sldMkLst>
        <pc:spChg chg="mod">
          <ac:chgData name="Karolina Kužmarskytė" userId="d530edee-ffef-434d-87c9-0392c562b3c2" providerId="ADAL" clId="{6E46C109-41D3-4A86-9A58-C830463ABFA6}" dt="2023-11-09T11:48:31.260" v="4760" actId="20577"/>
          <ac:spMkLst>
            <pc:docMk/>
            <pc:sldMk cId="4154112383" sldId="601"/>
            <ac:spMk id="6" creationId="{00000000-0000-0000-0000-000000000000}"/>
          </ac:spMkLst>
        </pc:spChg>
      </pc:sldChg>
      <pc:sldChg chg="addSp delSp modSp add mod ord">
        <pc:chgData name="Karolina Kužmarskytė" userId="d530edee-ffef-434d-87c9-0392c562b3c2" providerId="ADAL" clId="{6E46C109-41D3-4A86-9A58-C830463ABFA6}" dt="2023-11-09T09:38:41.795" v="3158" actId="14100"/>
        <pc:sldMkLst>
          <pc:docMk/>
          <pc:sldMk cId="3206786796" sldId="602"/>
        </pc:sldMkLst>
        <pc:spChg chg="mod">
          <ac:chgData name="Karolina Kužmarskytė" userId="d530edee-ffef-434d-87c9-0392c562b3c2" providerId="ADAL" clId="{6E46C109-41D3-4A86-9A58-C830463ABFA6}" dt="2023-11-09T09:04:33.313" v="2380" actId="1035"/>
          <ac:spMkLst>
            <pc:docMk/>
            <pc:sldMk cId="3206786796" sldId="602"/>
            <ac:spMk id="2" creationId="{00000000-0000-0000-0000-000000000000}"/>
          </ac:spMkLst>
        </pc:spChg>
        <pc:spChg chg="add del mod">
          <ac:chgData name="Karolina Kužmarskytė" userId="d530edee-ffef-434d-87c9-0392c562b3c2" providerId="ADAL" clId="{6E46C109-41D3-4A86-9A58-C830463ABFA6}" dt="2023-11-09T09:02:56.328" v="2303" actId="478"/>
          <ac:spMkLst>
            <pc:docMk/>
            <pc:sldMk cId="3206786796" sldId="602"/>
            <ac:spMk id="3" creationId="{3DEA6528-3BF3-2688-A78A-F98D887967B9}"/>
          </ac:spMkLst>
        </pc:spChg>
        <pc:spChg chg="add del mod">
          <ac:chgData name="Karolina Kužmarskytė" userId="d530edee-ffef-434d-87c9-0392c562b3c2" providerId="ADAL" clId="{6E46C109-41D3-4A86-9A58-C830463ABFA6}" dt="2023-11-09T09:02:59.088" v="2304" actId="478"/>
          <ac:spMkLst>
            <pc:docMk/>
            <pc:sldMk cId="3206786796" sldId="602"/>
            <ac:spMk id="4" creationId="{FB471B7E-2841-8D2C-8A5E-D47659BC450A}"/>
          </ac:spMkLst>
        </pc:spChg>
        <pc:spChg chg="add del mod">
          <ac:chgData name="Karolina Kužmarskytė" userId="d530edee-ffef-434d-87c9-0392c562b3c2" providerId="ADAL" clId="{6E46C109-41D3-4A86-9A58-C830463ABFA6}" dt="2023-11-09T09:04:45.900" v="2382" actId="478"/>
          <ac:spMkLst>
            <pc:docMk/>
            <pc:sldMk cId="3206786796" sldId="602"/>
            <ac:spMk id="5" creationId="{522ED18D-0B5F-80A3-68C6-5A533B90DDEB}"/>
          </ac:spMkLst>
        </pc:spChg>
        <pc:spChg chg="add mod">
          <ac:chgData name="Karolina Kužmarskytė" userId="d530edee-ffef-434d-87c9-0392c562b3c2" providerId="ADAL" clId="{6E46C109-41D3-4A86-9A58-C830463ABFA6}" dt="2023-11-09T09:38:35.428" v="3156" actId="1076"/>
          <ac:spMkLst>
            <pc:docMk/>
            <pc:sldMk cId="3206786796" sldId="602"/>
            <ac:spMk id="6" creationId="{3D106711-AA6C-A068-AF15-C0B0F6C70BB3}"/>
          </ac:spMkLst>
        </pc:spChg>
        <pc:spChg chg="add mod">
          <ac:chgData name="Karolina Kužmarskytė" userId="d530edee-ffef-434d-87c9-0392c562b3c2" providerId="ADAL" clId="{6E46C109-41D3-4A86-9A58-C830463ABFA6}" dt="2023-11-09T09:38:41.795" v="3158" actId="14100"/>
          <ac:spMkLst>
            <pc:docMk/>
            <pc:sldMk cId="3206786796" sldId="602"/>
            <ac:spMk id="7" creationId="{A3E3B5A4-45E3-7C18-590D-853EB5F1473F}"/>
          </ac:spMkLst>
        </pc:spChg>
        <pc:spChg chg="mod">
          <ac:chgData name="Karolina Kužmarskytė" userId="d530edee-ffef-434d-87c9-0392c562b3c2" providerId="ADAL" clId="{6E46C109-41D3-4A86-9A58-C830463ABFA6}" dt="2023-11-09T09:38:35.428" v="3156" actId="1076"/>
          <ac:spMkLst>
            <pc:docMk/>
            <pc:sldMk cId="3206786796" sldId="602"/>
            <ac:spMk id="15" creationId="{F5547197-05E2-75DA-8F5B-85A1600CC64C}"/>
          </ac:spMkLst>
        </pc:spChg>
        <pc:picChg chg="del">
          <ac:chgData name="Karolina Kužmarskytė" userId="d530edee-ffef-434d-87c9-0392c562b3c2" providerId="ADAL" clId="{6E46C109-41D3-4A86-9A58-C830463ABFA6}" dt="2023-11-09T08:59:05.674" v="2298" actId="478"/>
          <ac:picMkLst>
            <pc:docMk/>
            <pc:sldMk cId="3206786796" sldId="602"/>
            <ac:picMk id="2050" creationId="{07157D0F-BE52-47F7-0AEC-98026399F4E4}"/>
          </ac:picMkLst>
        </pc:picChg>
        <pc:cxnChg chg="del">
          <ac:chgData name="Karolina Kužmarskytė" userId="d530edee-ffef-434d-87c9-0392c562b3c2" providerId="ADAL" clId="{6E46C109-41D3-4A86-9A58-C830463ABFA6}" dt="2023-11-09T08:59:07.726" v="2299" actId="478"/>
          <ac:cxnSpMkLst>
            <pc:docMk/>
            <pc:sldMk cId="3206786796" sldId="602"/>
            <ac:cxnSpMk id="9" creationId="{1D28D3FE-7A9F-96EC-5C3E-C454EAAB82EC}"/>
          </ac:cxnSpMkLst>
        </pc:cxnChg>
      </pc:sldChg>
      <pc:sldChg chg="add del">
        <pc:chgData name="Karolina Kužmarskytė" userId="d530edee-ffef-434d-87c9-0392c562b3c2" providerId="ADAL" clId="{6E46C109-41D3-4A86-9A58-C830463ABFA6}" dt="2023-11-09T11:13:55.202" v="4624" actId="47"/>
        <pc:sldMkLst>
          <pc:docMk/>
          <pc:sldMk cId="936885105" sldId="603"/>
        </pc:sldMkLst>
      </pc:sldChg>
    </pc:docChg>
  </pc:docChgLst>
  <pc:docChgLst>
    <pc:chgData name="Karolina Kužmarskytė" userId="d530edee-ffef-434d-87c9-0392c562b3c2" providerId="ADAL" clId="{905E9601-3BF0-4496-B2F2-D218D6EF877F}"/>
    <pc:docChg chg="undo custSel addSld delSld modSld modSection">
      <pc:chgData name="Karolina Kužmarskytė" userId="d530edee-ffef-434d-87c9-0392c562b3c2" providerId="ADAL" clId="{905E9601-3BF0-4496-B2F2-D218D6EF877F}" dt="2023-12-06T09:34:49.381" v="388" actId="47"/>
      <pc:docMkLst>
        <pc:docMk/>
      </pc:docMkLst>
      <pc:sldChg chg="del">
        <pc:chgData name="Karolina Kužmarskytė" userId="d530edee-ffef-434d-87c9-0392c562b3c2" providerId="ADAL" clId="{905E9601-3BF0-4496-B2F2-D218D6EF877F}" dt="2023-12-06T09:34:22.166" v="377" actId="47"/>
        <pc:sldMkLst>
          <pc:docMk/>
          <pc:sldMk cId="4256131257" sldId="354"/>
        </pc:sldMkLst>
      </pc:sldChg>
      <pc:sldChg chg="del">
        <pc:chgData name="Karolina Kužmarskytė" userId="d530edee-ffef-434d-87c9-0392c562b3c2" providerId="ADAL" clId="{905E9601-3BF0-4496-B2F2-D218D6EF877F}" dt="2023-12-06T09:34:23.764" v="379" actId="47"/>
        <pc:sldMkLst>
          <pc:docMk/>
          <pc:sldMk cId="3142633263" sldId="541"/>
        </pc:sldMkLst>
      </pc:sldChg>
      <pc:sldChg chg="del">
        <pc:chgData name="Karolina Kužmarskytė" userId="d530edee-ffef-434d-87c9-0392c562b3c2" providerId="ADAL" clId="{905E9601-3BF0-4496-B2F2-D218D6EF877F}" dt="2023-12-06T09:34:25.131" v="384" actId="47"/>
        <pc:sldMkLst>
          <pc:docMk/>
          <pc:sldMk cId="1348264966" sldId="574"/>
        </pc:sldMkLst>
      </pc:sldChg>
      <pc:sldChg chg="del">
        <pc:chgData name="Karolina Kužmarskytė" userId="d530edee-ffef-434d-87c9-0392c562b3c2" providerId="ADAL" clId="{905E9601-3BF0-4496-B2F2-D218D6EF877F}" dt="2023-12-06T09:34:23.525" v="378" actId="47"/>
        <pc:sldMkLst>
          <pc:docMk/>
          <pc:sldMk cId="2524465191" sldId="580"/>
        </pc:sldMkLst>
      </pc:sldChg>
      <pc:sldChg chg="addSp delSp modSp mod">
        <pc:chgData name="Karolina Kužmarskytė" userId="d530edee-ffef-434d-87c9-0392c562b3c2" providerId="ADAL" clId="{905E9601-3BF0-4496-B2F2-D218D6EF877F}" dt="2023-12-06T09:29:58.314" v="215" actId="207"/>
        <pc:sldMkLst>
          <pc:docMk/>
          <pc:sldMk cId="2587530839" sldId="587"/>
        </pc:sldMkLst>
        <pc:spChg chg="mod">
          <ac:chgData name="Karolina Kužmarskytė" userId="d530edee-ffef-434d-87c9-0392c562b3c2" providerId="ADAL" clId="{905E9601-3BF0-4496-B2F2-D218D6EF877F}" dt="2023-12-06T09:29:05.919" v="82" actId="20577"/>
          <ac:spMkLst>
            <pc:docMk/>
            <pc:sldMk cId="2587530839" sldId="587"/>
            <ac:spMk id="2" creationId="{00000000-0000-0000-0000-000000000000}"/>
          </ac:spMkLst>
        </pc:spChg>
        <pc:spChg chg="add del">
          <ac:chgData name="Karolina Kužmarskytė" userId="d530edee-ffef-434d-87c9-0392c562b3c2" providerId="ADAL" clId="{905E9601-3BF0-4496-B2F2-D218D6EF877F}" dt="2023-12-06T09:29:12.600" v="86" actId="478"/>
          <ac:spMkLst>
            <pc:docMk/>
            <pc:sldMk cId="2587530839" sldId="587"/>
            <ac:spMk id="5" creationId="{A2F97064-416E-D452-2CD4-CAA9B8933223}"/>
          </ac:spMkLst>
        </pc:spChg>
        <pc:spChg chg="mod">
          <ac:chgData name="Karolina Kužmarskytė" userId="d530edee-ffef-434d-87c9-0392c562b3c2" providerId="ADAL" clId="{905E9601-3BF0-4496-B2F2-D218D6EF877F}" dt="2023-12-06T09:29:58.314" v="215" actId="207"/>
          <ac:spMkLst>
            <pc:docMk/>
            <pc:sldMk cId="2587530839" sldId="587"/>
            <ac:spMk id="15" creationId="{F5547197-05E2-75DA-8F5B-85A1600CC64C}"/>
          </ac:spMkLst>
        </pc:spChg>
        <pc:picChg chg="del">
          <ac:chgData name="Karolina Kužmarskytė" userId="d530edee-ffef-434d-87c9-0392c562b3c2" providerId="ADAL" clId="{905E9601-3BF0-4496-B2F2-D218D6EF877F}" dt="2023-12-06T09:28:57.174" v="62" actId="478"/>
          <ac:picMkLst>
            <pc:docMk/>
            <pc:sldMk cId="2587530839" sldId="587"/>
            <ac:picMk id="4" creationId="{5F29597F-F0D5-DDC0-E79B-04F3730F3DEB}"/>
          </ac:picMkLst>
        </pc:picChg>
      </pc:sldChg>
      <pc:sldChg chg="delSp modSp mod">
        <pc:chgData name="Karolina Kužmarskytė" userId="d530edee-ffef-434d-87c9-0392c562b3c2" providerId="ADAL" clId="{905E9601-3BF0-4496-B2F2-D218D6EF877F}" dt="2023-12-06T09:30:05.960" v="216" actId="207"/>
        <pc:sldMkLst>
          <pc:docMk/>
          <pc:sldMk cId="1400015612" sldId="597"/>
        </pc:sldMkLst>
        <pc:spChg chg="mod">
          <ac:chgData name="Karolina Kužmarskytė" userId="d530edee-ffef-434d-87c9-0392c562b3c2" providerId="ADAL" clId="{905E9601-3BF0-4496-B2F2-D218D6EF877F}" dt="2023-12-06T09:30:05.960" v="216" actId="207"/>
          <ac:spMkLst>
            <pc:docMk/>
            <pc:sldMk cId="1400015612" sldId="597"/>
            <ac:spMk id="9" creationId="{00000000-0000-0000-0000-000000000000}"/>
          </ac:spMkLst>
        </pc:spChg>
        <pc:spChg chg="del mod">
          <ac:chgData name="Karolina Kužmarskytė" userId="d530edee-ffef-434d-87c9-0392c562b3c2" providerId="ADAL" clId="{905E9601-3BF0-4496-B2F2-D218D6EF877F}" dt="2023-12-06T09:28:09.768" v="2" actId="478"/>
          <ac:spMkLst>
            <pc:docMk/>
            <pc:sldMk cId="1400015612" sldId="597"/>
            <ac:spMk id="10" creationId="{00000000-0000-0000-0000-000000000000}"/>
          </ac:spMkLst>
        </pc:spChg>
        <pc:picChg chg="del">
          <ac:chgData name="Karolina Kužmarskytė" userId="d530edee-ffef-434d-87c9-0392c562b3c2" providerId="ADAL" clId="{905E9601-3BF0-4496-B2F2-D218D6EF877F}" dt="2023-12-06T09:28:10.760" v="3" actId="478"/>
          <ac:picMkLst>
            <pc:docMk/>
            <pc:sldMk cId="1400015612" sldId="597"/>
            <ac:picMk id="4" creationId="{D730624C-E07E-F264-DB8F-1614A4F7A267}"/>
          </ac:picMkLst>
        </pc:picChg>
        <pc:picChg chg="del">
          <ac:chgData name="Karolina Kužmarskytė" userId="d530edee-ffef-434d-87c9-0392c562b3c2" providerId="ADAL" clId="{905E9601-3BF0-4496-B2F2-D218D6EF877F}" dt="2023-12-06T09:28:05.481" v="0" actId="478"/>
          <ac:picMkLst>
            <pc:docMk/>
            <pc:sldMk cId="1400015612" sldId="597"/>
            <ac:picMk id="6" creationId="{051CCE12-5407-4753-784C-3123F07AE2AE}"/>
          </ac:picMkLst>
        </pc:picChg>
      </pc:sldChg>
      <pc:sldChg chg="del">
        <pc:chgData name="Karolina Kužmarskytė" userId="d530edee-ffef-434d-87c9-0392c562b3c2" providerId="ADAL" clId="{905E9601-3BF0-4496-B2F2-D218D6EF877F}" dt="2023-12-06T09:34:24.208" v="381" actId="47"/>
        <pc:sldMkLst>
          <pc:docMk/>
          <pc:sldMk cId="2268316103" sldId="598"/>
        </pc:sldMkLst>
      </pc:sldChg>
      <pc:sldChg chg="del">
        <pc:chgData name="Karolina Kužmarskytė" userId="d530edee-ffef-434d-87c9-0392c562b3c2" providerId="ADAL" clId="{905E9601-3BF0-4496-B2F2-D218D6EF877F}" dt="2023-12-06T09:34:24.580" v="382" actId="47"/>
        <pc:sldMkLst>
          <pc:docMk/>
          <pc:sldMk cId="2462573466" sldId="600"/>
        </pc:sldMkLst>
      </pc:sldChg>
      <pc:sldChg chg="del">
        <pc:chgData name="Karolina Kužmarskytė" userId="d530edee-ffef-434d-87c9-0392c562b3c2" providerId="ADAL" clId="{905E9601-3BF0-4496-B2F2-D218D6EF877F}" dt="2023-12-06T09:34:25.438" v="385" actId="47"/>
        <pc:sldMkLst>
          <pc:docMk/>
          <pc:sldMk cId="4154112383" sldId="601"/>
        </pc:sldMkLst>
      </pc:sldChg>
      <pc:sldChg chg="del">
        <pc:chgData name="Karolina Kužmarskytė" userId="d530edee-ffef-434d-87c9-0392c562b3c2" providerId="ADAL" clId="{905E9601-3BF0-4496-B2F2-D218D6EF877F}" dt="2023-12-06T09:34:23.961" v="380" actId="47"/>
        <pc:sldMkLst>
          <pc:docMk/>
          <pc:sldMk cId="3206786796" sldId="602"/>
        </pc:sldMkLst>
      </pc:sldChg>
      <pc:sldChg chg="del">
        <pc:chgData name="Karolina Kužmarskytė" userId="d530edee-ffef-434d-87c9-0392c562b3c2" providerId="ADAL" clId="{905E9601-3BF0-4496-B2F2-D218D6EF877F}" dt="2023-12-06T09:34:24.867" v="383" actId="47"/>
        <pc:sldMkLst>
          <pc:docMk/>
          <pc:sldMk cId="1442815697" sldId="603"/>
        </pc:sldMkLst>
      </pc:sldChg>
      <pc:sldChg chg="del">
        <pc:chgData name="Karolina Kužmarskytė" userId="d530edee-ffef-434d-87c9-0392c562b3c2" providerId="ADAL" clId="{905E9601-3BF0-4496-B2F2-D218D6EF877F}" dt="2023-12-06T09:34:26.035" v="386" actId="47"/>
        <pc:sldMkLst>
          <pc:docMk/>
          <pc:sldMk cId="1107573358" sldId="605"/>
        </pc:sldMkLst>
      </pc:sldChg>
      <pc:sldChg chg="modSp add mod">
        <pc:chgData name="Karolina Kužmarskytė" userId="d530edee-ffef-434d-87c9-0392c562b3c2" providerId="ADAL" clId="{905E9601-3BF0-4496-B2F2-D218D6EF877F}" dt="2023-12-06T09:31:17.509" v="304" actId="20577"/>
        <pc:sldMkLst>
          <pc:docMk/>
          <pc:sldMk cId="1954287187" sldId="606"/>
        </pc:sldMkLst>
        <pc:spChg chg="mod">
          <ac:chgData name="Karolina Kužmarskytė" userId="d530edee-ffef-434d-87c9-0392c562b3c2" providerId="ADAL" clId="{905E9601-3BF0-4496-B2F2-D218D6EF877F}" dt="2023-12-06T09:30:30.106" v="233" actId="20577"/>
          <ac:spMkLst>
            <pc:docMk/>
            <pc:sldMk cId="1954287187" sldId="606"/>
            <ac:spMk id="2" creationId="{00000000-0000-0000-0000-000000000000}"/>
          </ac:spMkLst>
        </pc:spChg>
        <pc:spChg chg="mod">
          <ac:chgData name="Karolina Kužmarskytė" userId="d530edee-ffef-434d-87c9-0392c562b3c2" providerId="ADAL" clId="{905E9601-3BF0-4496-B2F2-D218D6EF877F}" dt="2023-12-06T09:31:17.509" v="304" actId="20577"/>
          <ac:spMkLst>
            <pc:docMk/>
            <pc:sldMk cId="1954287187" sldId="606"/>
            <ac:spMk id="15" creationId="{F5547197-05E2-75DA-8F5B-85A1600CC64C}"/>
          </ac:spMkLst>
        </pc:spChg>
      </pc:sldChg>
      <pc:sldChg chg="delSp modSp add mod">
        <pc:chgData name="Karolina Kužmarskytė" userId="d530edee-ffef-434d-87c9-0392c562b3c2" providerId="ADAL" clId="{905E9601-3BF0-4496-B2F2-D218D6EF877F}" dt="2023-12-06T09:33:10.623" v="343" actId="207"/>
        <pc:sldMkLst>
          <pc:docMk/>
          <pc:sldMk cId="2067604859" sldId="607"/>
        </pc:sldMkLst>
        <pc:spChg chg="mod">
          <ac:chgData name="Karolina Kužmarskytė" userId="d530edee-ffef-434d-87c9-0392c562b3c2" providerId="ADAL" clId="{905E9601-3BF0-4496-B2F2-D218D6EF877F}" dt="2023-12-06T09:33:10.623" v="343" actId="207"/>
          <ac:spMkLst>
            <pc:docMk/>
            <pc:sldMk cId="2067604859" sldId="607"/>
            <ac:spMk id="2" creationId="{00000000-0000-0000-0000-000000000000}"/>
          </ac:spMkLst>
        </pc:spChg>
        <pc:spChg chg="del">
          <ac:chgData name="Karolina Kužmarskytė" userId="d530edee-ffef-434d-87c9-0392c562b3c2" providerId="ADAL" clId="{905E9601-3BF0-4496-B2F2-D218D6EF877F}" dt="2023-12-06T09:32:37.118" v="306" actId="478"/>
          <ac:spMkLst>
            <pc:docMk/>
            <pc:sldMk cId="2067604859" sldId="607"/>
            <ac:spMk id="15" creationId="{F5547197-05E2-75DA-8F5B-85A1600CC64C}"/>
          </ac:spMkLst>
        </pc:spChg>
      </pc:sldChg>
      <pc:sldChg chg="modSp add mod">
        <pc:chgData name="Karolina Kužmarskytė" userId="d530edee-ffef-434d-87c9-0392c562b3c2" providerId="ADAL" clId="{905E9601-3BF0-4496-B2F2-D218D6EF877F}" dt="2023-12-06T09:34:04.757" v="365" actId="20577"/>
        <pc:sldMkLst>
          <pc:docMk/>
          <pc:sldMk cId="2002137701" sldId="608"/>
        </pc:sldMkLst>
        <pc:spChg chg="mod">
          <ac:chgData name="Karolina Kužmarskytė" userId="d530edee-ffef-434d-87c9-0392c562b3c2" providerId="ADAL" clId="{905E9601-3BF0-4496-B2F2-D218D6EF877F}" dt="2023-12-06T09:34:04.757" v="365" actId="20577"/>
          <ac:spMkLst>
            <pc:docMk/>
            <pc:sldMk cId="2002137701" sldId="608"/>
            <ac:spMk id="2" creationId="{00000000-0000-0000-0000-000000000000}"/>
          </ac:spMkLst>
        </pc:spChg>
      </pc:sldChg>
      <pc:sldChg chg="add">
        <pc:chgData name="Karolina Kužmarskytė" userId="d530edee-ffef-434d-87c9-0392c562b3c2" providerId="ADAL" clId="{905E9601-3BF0-4496-B2F2-D218D6EF877F}" dt="2023-12-06T09:33:58.465" v="344"/>
        <pc:sldMkLst>
          <pc:docMk/>
          <pc:sldMk cId="818489003" sldId="609"/>
        </pc:sldMkLst>
      </pc:sldChg>
      <pc:sldChg chg="modSp add mod">
        <pc:chgData name="Karolina Kužmarskytė" userId="d530edee-ffef-434d-87c9-0392c562b3c2" providerId="ADAL" clId="{905E9601-3BF0-4496-B2F2-D218D6EF877F}" dt="2023-12-06T09:34:14.341" v="376" actId="20577"/>
        <pc:sldMkLst>
          <pc:docMk/>
          <pc:sldMk cId="2002831308" sldId="610"/>
        </pc:sldMkLst>
        <pc:spChg chg="mod">
          <ac:chgData name="Karolina Kužmarskytė" userId="d530edee-ffef-434d-87c9-0392c562b3c2" providerId="ADAL" clId="{905E9601-3BF0-4496-B2F2-D218D6EF877F}" dt="2023-12-06T09:34:14.341" v="376" actId="20577"/>
          <ac:spMkLst>
            <pc:docMk/>
            <pc:sldMk cId="2002831308" sldId="610"/>
            <ac:spMk id="2" creationId="{00000000-0000-0000-0000-000000000000}"/>
          </ac:spMkLst>
        </pc:spChg>
      </pc:sldChg>
      <pc:sldChg chg="add">
        <pc:chgData name="Karolina Kužmarskytė" userId="d530edee-ffef-434d-87c9-0392c562b3c2" providerId="ADAL" clId="{905E9601-3BF0-4496-B2F2-D218D6EF877F}" dt="2023-12-06T09:34:08.326" v="366"/>
        <pc:sldMkLst>
          <pc:docMk/>
          <pc:sldMk cId="3424863448" sldId="611"/>
        </pc:sldMkLst>
      </pc:sldChg>
      <pc:sldChg chg="new del">
        <pc:chgData name="Karolina Kužmarskytė" userId="d530edee-ffef-434d-87c9-0392c562b3c2" providerId="ADAL" clId="{905E9601-3BF0-4496-B2F2-D218D6EF877F}" dt="2023-12-06T09:34:49.381" v="388" actId="47"/>
        <pc:sldMkLst>
          <pc:docMk/>
          <pc:sldMk cId="2227158648" sldId="612"/>
        </pc:sldMkLst>
      </pc:sldChg>
    </pc:docChg>
  </pc:docChgLst>
  <pc:docChgLst>
    <pc:chgData name="Karolina Kužmarskytė" userId="d530edee-ffef-434d-87c9-0392c562b3c2" providerId="ADAL" clId="{D09F4A05-2811-4824-9A25-C5EEDB19A37C}"/>
    <pc:docChg chg="undo custSel addSld delSld modSld sldOrd modSection">
      <pc:chgData name="Karolina Kužmarskytė" userId="d530edee-ffef-434d-87c9-0392c562b3c2" providerId="ADAL" clId="{D09F4A05-2811-4824-9A25-C5EEDB19A37C}" dt="2023-12-05T09:36:21.400" v="1101" actId="20577"/>
      <pc:docMkLst>
        <pc:docMk/>
      </pc:docMkLst>
      <pc:sldChg chg="modSp mod">
        <pc:chgData name="Karolina Kužmarskytė" userId="d530edee-ffef-434d-87c9-0392c562b3c2" providerId="ADAL" clId="{D09F4A05-2811-4824-9A25-C5EEDB19A37C}" dt="2023-12-05T09:31:10.981" v="686" actId="1076"/>
        <pc:sldMkLst>
          <pc:docMk/>
          <pc:sldMk cId="4256131257" sldId="354"/>
        </pc:sldMkLst>
        <pc:spChg chg="mod">
          <ac:chgData name="Karolina Kužmarskytė" userId="d530edee-ffef-434d-87c9-0392c562b3c2" providerId="ADAL" clId="{D09F4A05-2811-4824-9A25-C5EEDB19A37C}" dt="2023-12-05T09:31:10.981" v="686" actId="1076"/>
          <ac:spMkLst>
            <pc:docMk/>
            <pc:sldMk cId="4256131257" sldId="354"/>
            <ac:spMk id="3" creationId="{1661C4BC-C734-42D6-84CE-4DC36623240C}"/>
          </ac:spMkLst>
        </pc:spChg>
      </pc:sldChg>
      <pc:sldChg chg="modSp mod">
        <pc:chgData name="Karolina Kužmarskytė" userId="d530edee-ffef-434d-87c9-0392c562b3c2" providerId="ADAL" clId="{D09F4A05-2811-4824-9A25-C5EEDB19A37C}" dt="2023-12-05T09:28:19.278" v="659" actId="404"/>
        <pc:sldMkLst>
          <pc:docMk/>
          <pc:sldMk cId="1348264966" sldId="574"/>
        </pc:sldMkLst>
        <pc:spChg chg="mod">
          <ac:chgData name="Karolina Kužmarskytė" userId="d530edee-ffef-434d-87c9-0392c562b3c2" providerId="ADAL" clId="{D09F4A05-2811-4824-9A25-C5EEDB19A37C}" dt="2023-12-05T09:28:19.278" v="659" actId="404"/>
          <ac:spMkLst>
            <pc:docMk/>
            <pc:sldMk cId="1348264966" sldId="574"/>
            <ac:spMk id="2" creationId="{00000000-0000-0000-0000-000000000000}"/>
          </ac:spMkLst>
        </pc:spChg>
      </pc:sldChg>
      <pc:sldChg chg="modSp add del mod">
        <pc:chgData name="Karolina Kužmarskytė" userId="d530edee-ffef-434d-87c9-0392c562b3c2" providerId="ADAL" clId="{D09F4A05-2811-4824-9A25-C5EEDB19A37C}" dt="2023-12-05T09:36:21.400" v="1101" actId="20577"/>
        <pc:sldMkLst>
          <pc:docMk/>
          <pc:sldMk cId="2524465191" sldId="580"/>
        </pc:sldMkLst>
        <pc:spChg chg="mod">
          <ac:chgData name="Karolina Kužmarskytė" userId="d530edee-ffef-434d-87c9-0392c562b3c2" providerId="ADAL" clId="{D09F4A05-2811-4824-9A25-C5EEDB19A37C}" dt="2023-12-05T09:34:18.602" v="851" actId="20577"/>
          <ac:spMkLst>
            <pc:docMk/>
            <pc:sldMk cId="2524465191" sldId="580"/>
            <ac:spMk id="2" creationId="{00000000-0000-0000-0000-000000000000}"/>
          </ac:spMkLst>
        </pc:spChg>
        <pc:spChg chg="mod">
          <ac:chgData name="Karolina Kužmarskytė" userId="d530edee-ffef-434d-87c9-0392c562b3c2" providerId="ADAL" clId="{D09F4A05-2811-4824-9A25-C5EEDB19A37C}" dt="2023-12-05T09:36:21.400" v="1101" actId="20577"/>
          <ac:spMkLst>
            <pc:docMk/>
            <pc:sldMk cId="2524465191" sldId="580"/>
            <ac:spMk id="3" creationId="{CEA42BF4-5149-B95C-59EB-66B85AD5C61D}"/>
          </ac:spMkLst>
        </pc:spChg>
      </pc:sldChg>
      <pc:sldChg chg="addSp delSp modSp mod ord">
        <pc:chgData name="Karolina Kužmarskytė" userId="d530edee-ffef-434d-87c9-0392c562b3c2" providerId="ADAL" clId="{D09F4A05-2811-4824-9A25-C5EEDB19A37C}" dt="2023-12-05T09:16:21.195" v="415" actId="1076"/>
        <pc:sldMkLst>
          <pc:docMk/>
          <pc:sldMk cId="2587530839" sldId="587"/>
        </pc:sldMkLst>
        <pc:spChg chg="mod">
          <ac:chgData name="Karolina Kužmarskytė" userId="d530edee-ffef-434d-87c9-0392c562b3c2" providerId="ADAL" clId="{D09F4A05-2811-4824-9A25-C5EEDB19A37C}" dt="2023-12-05T09:14:49.655" v="395" actId="20577"/>
          <ac:spMkLst>
            <pc:docMk/>
            <pc:sldMk cId="2587530839" sldId="587"/>
            <ac:spMk id="2" creationId="{00000000-0000-0000-0000-000000000000}"/>
          </ac:spMkLst>
        </pc:spChg>
        <pc:spChg chg="add mod">
          <ac:chgData name="Karolina Kužmarskytė" userId="d530edee-ffef-434d-87c9-0392c562b3c2" providerId="ADAL" clId="{D09F4A05-2811-4824-9A25-C5EEDB19A37C}" dt="2023-12-05T09:16:21.195" v="415" actId="1076"/>
          <ac:spMkLst>
            <pc:docMk/>
            <pc:sldMk cId="2587530839" sldId="587"/>
            <ac:spMk id="6" creationId="{1EC72171-6765-3AC6-96D3-7E433837B24C}"/>
          </ac:spMkLst>
        </pc:spChg>
        <pc:spChg chg="add del mod">
          <ac:chgData name="Karolina Kužmarskytė" userId="d530edee-ffef-434d-87c9-0392c562b3c2" providerId="ADAL" clId="{D09F4A05-2811-4824-9A25-C5EEDB19A37C}" dt="2023-12-05T09:14:55.867" v="396" actId="20577"/>
          <ac:spMkLst>
            <pc:docMk/>
            <pc:sldMk cId="2587530839" sldId="587"/>
            <ac:spMk id="15" creationId="{F5547197-05E2-75DA-8F5B-85A1600CC64C}"/>
          </ac:spMkLst>
        </pc:spChg>
        <pc:picChg chg="add mod modCrop">
          <ac:chgData name="Karolina Kužmarskytė" userId="d530edee-ffef-434d-87c9-0392c562b3c2" providerId="ADAL" clId="{D09F4A05-2811-4824-9A25-C5EEDB19A37C}" dt="2023-12-05T09:16:07.949" v="413" actId="732"/>
          <ac:picMkLst>
            <pc:docMk/>
            <pc:sldMk cId="2587530839" sldId="587"/>
            <ac:picMk id="4" creationId="{5F29597F-F0D5-DDC0-E79B-04F3730F3DEB}"/>
          </ac:picMkLst>
        </pc:picChg>
        <pc:picChg chg="add del mod">
          <ac:chgData name="Karolina Kužmarskytė" userId="d530edee-ffef-434d-87c9-0392c562b3c2" providerId="ADAL" clId="{D09F4A05-2811-4824-9A25-C5EEDB19A37C}" dt="2023-12-05T09:15:52.882" v="408" actId="478"/>
          <ac:picMkLst>
            <pc:docMk/>
            <pc:sldMk cId="2587530839" sldId="587"/>
            <ac:picMk id="5" creationId="{D8445AE1-3092-57E2-CB2C-4CF0C9123C9A}"/>
          </ac:picMkLst>
        </pc:picChg>
        <pc:picChg chg="del">
          <ac:chgData name="Karolina Kužmarskytė" userId="d530edee-ffef-434d-87c9-0392c562b3c2" providerId="ADAL" clId="{D09F4A05-2811-4824-9A25-C5EEDB19A37C}" dt="2023-12-05T09:11:14.396" v="360" actId="478"/>
          <ac:picMkLst>
            <pc:docMk/>
            <pc:sldMk cId="2587530839" sldId="587"/>
            <ac:picMk id="2050" creationId="{07157D0F-BE52-47F7-0AEC-98026399F4E4}"/>
          </ac:picMkLst>
        </pc:picChg>
        <pc:cxnChg chg="del">
          <ac:chgData name="Karolina Kužmarskytė" userId="d530edee-ffef-434d-87c9-0392c562b3c2" providerId="ADAL" clId="{D09F4A05-2811-4824-9A25-C5EEDB19A37C}" dt="2023-12-05T09:11:17.113" v="361" actId="478"/>
          <ac:cxnSpMkLst>
            <pc:docMk/>
            <pc:sldMk cId="2587530839" sldId="587"/>
            <ac:cxnSpMk id="9" creationId="{1D28D3FE-7A9F-96EC-5C3E-C454EAAB82EC}"/>
          </ac:cxnSpMkLst>
        </pc:cxnChg>
      </pc:sldChg>
      <pc:sldChg chg="addSp modSp mod">
        <pc:chgData name="Karolina Kužmarskytė" userId="d530edee-ffef-434d-87c9-0392c562b3c2" providerId="ADAL" clId="{D09F4A05-2811-4824-9A25-C5EEDB19A37C}" dt="2023-12-05T09:04:48.306" v="163" actId="688"/>
        <pc:sldMkLst>
          <pc:docMk/>
          <pc:sldMk cId="1400015612" sldId="597"/>
        </pc:sldMkLst>
        <pc:spChg chg="mod">
          <ac:chgData name="Karolina Kužmarskytė" userId="d530edee-ffef-434d-87c9-0392c562b3c2" providerId="ADAL" clId="{D09F4A05-2811-4824-9A25-C5EEDB19A37C}" dt="2023-12-05T09:04:00.712" v="158" actId="20577"/>
          <ac:spMkLst>
            <pc:docMk/>
            <pc:sldMk cId="1400015612" sldId="597"/>
            <ac:spMk id="9" creationId="{00000000-0000-0000-0000-000000000000}"/>
          </ac:spMkLst>
        </pc:spChg>
        <pc:spChg chg="mod">
          <ac:chgData name="Karolina Kužmarskytė" userId="d530edee-ffef-434d-87c9-0392c562b3c2" providerId="ADAL" clId="{D09F4A05-2811-4824-9A25-C5EEDB19A37C}" dt="2023-12-05T08:49:35.890" v="106" actId="20577"/>
          <ac:spMkLst>
            <pc:docMk/>
            <pc:sldMk cId="1400015612" sldId="597"/>
            <ac:spMk id="10" creationId="{00000000-0000-0000-0000-000000000000}"/>
          </ac:spMkLst>
        </pc:spChg>
        <pc:picChg chg="add mod">
          <ac:chgData name="Karolina Kužmarskytė" userId="d530edee-ffef-434d-87c9-0392c562b3c2" providerId="ADAL" clId="{D09F4A05-2811-4824-9A25-C5EEDB19A37C}" dt="2023-12-05T09:04:48.306" v="163" actId="688"/>
          <ac:picMkLst>
            <pc:docMk/>
            <pc:sldMk cId="1400015612" sldId="597"/>
            <ac:picMk id="6" creationId="{051CCE12-5407-4753-784C-3123F07AE2AE}"/>
          </ac:picMkLst>
        </pc:picChg>
      </pc:sldChg>
      <pc:sldChg chg="delSp mod">
        <pc:chgData name="Karolina Kužmarskytė" userId="d530edee-ffef-434d-87c9-0392c562b3c2" providerId="ADAL" clId="{D09F4A05-2811-4824-9A25-C5EEDB19A37C}" dt="2023-12-05T09:29:16.691" v="663" actId="478"/>
        <pc:sldMkLst>
          <pc:docMk/>
          <pc:sldMk cId="2268316103" sldId="598"/>
        </pc:sldMkLst>
        <pc:spChg chg="del">
          <ac:chgData name="Karolina Kužmarskytė" userId="d530edee-ffef-434d-87c9-0392c562b3c2" providerId="ADAL" clId="{D09F4A05-2811-4824-9A25-C5EEDB19A37C}" dt="2023-12-05T09:29:11.059" v="662" actId="478"/>
          <ac:spMkLst>
            <pc:docMk/>
            <pc:sldMk cId="2268316103" sldId="598"/>
            <ac:spMk id="18" creationId="{04057717-1558-A9D2-0FD2-3F45B488AE77}"/>
          </ac:spMkLst>
        </pc:spChg>
        <pc:spChg chg="del">
          <ac:chgData name="Karolina Kužmarskytė" userId="d530edee-ffef-434d-87c9-0392c562b3c2" providerId="ADAL" clId="{D09F4A05-2811-4824-9A25-C5EEDB19A37C}" dt="2023-12-05T09:29:16.691" v="663" actId="478"/>
          <ac:spMkLst>
            <pc:docMk/>
            <pc:sldMk cId="2268316103" sldId="598"/>
            <ac:spMk id="19" creationId="{F4B958AE-BF0E-F377-D497-52CEA0B7A1D6}"/>
          </ac:spMkLst>
        </pc:spChg>
      </pc:sldChg>
      <pc:sldChg chg="ord">
        <pc:chgData name="Karolina Kužmarskytė" userId="d530edee-ffef-434d-87c9-0392c562b3c2" providerId="ADAL" clId="{D09F4A05-2811-4824-9A25-C5EEDB19A37C}" dt="2023-12-05T09:26:41.492" v="607"/>
        <pc:sldMkLst>
          <pc:docMk/>
          <pc:sldMk cId="2462573466" sldId="600"/>
        </pc:sldMkLst>
      </pc:sldChg>
      <pc:sldChg chg="addSp delSp modSp mod">
        <pc:chgData name="Karolina Kužmarskytė" userId="d530edee-ffef-434d-87c9-0392c562b3c2" providerId="ADAL" clId="{D09F4A05-2811-4824-9A25-C5EEDB19A37C}" dt="2023-12-05T09:25:40.882" v="605" actId="1076"/>
        <pc:sldMkLst>
          <pc:docMk/>
          <pc:sldMk cId="4154112383" sldId="601"/>
        </pc:sldMkLst>
        <pc:spChg chg="add mod">
          <ac:chgData name="Karolina Kužmarskytė" userId="d530edee-ffef-434d-87c9-0392c562b3c2" providerId="ADAL" clId="{D09F4A05-2811-4824-9A25-C5EEDB19A37C}" dt="2023-12-05T09:22:27.447" v="584" actId="403"/>
          <ac:spMkLst>
            <pc:docMk/>
            <pc:sldMk cId="4154112383" sldId="601"/>
            <ac:spMk id="3" creationId="{F62A004E-7202-567E-610D-A321D562554F}"/>
          </ac:spMkLst>
        </pc:spChg>
        <pc:spChg chg="del">
          <ac:chgData name="Karolina Kužmarskytė" userId="d530edee-ffef-434d-87c9-0392c562b3c2" providerId="ADAL" clId="{D09F4A05-2811-4824-9A25-C5EEDB19A37C}" dt="2023-12-05T09:21:12.876" v="545" actId="478"/>
          <ac:spMkLst>
            <pc:docMk/>
            <pc:sldMk cId="4154112383" sldId="601"/>
            <ac:spMk id="6" creationId="{00000000-0000-0000-0000-000000000000}"/>
          </ac:spMkLst>
        </pc:spChg>
        <pc:spChg chg="add del mod">
          <ac:chgData name="Karolina Kužmarskytė" userId="d530edee-ffef-434d-87c9-0392c562b3c2" providerId="ADAL" clId="{D09F4A05-2811-4824-9A25-C5EEDB19A37C}" dt="2023-12-05T09:25:39.715" v="604" actId="478"/>
          <ac:spMkLst>
            <pc:docMk/>
            <pc:sldMk cId="4154112383" sldId="601"/>
            <ac:spMk id="14" creationId="{BAF74BE5-86BB-D099-286A-2881D509E598}"/>
          </ac:spMkLst>
        </pc:spChg>
        <pc:picChg chg="del">
          <ac:chgData name="Karolina Kužmarskytė" userId="d530edee-ffef-434d-87c9-0392c562b3c2" providerId="ADAL" clId="{D09F4A05-2811-4824-9A25-C5EEDB19A37C}" dt="2023-12-05T09:25:37.537" v="602" actId="478"/>
          <ac:picMkLst>
            <pc:docMk/>
            <pc:sldMk cId="4154112383" sldId="601"/>
            <ac:picMk id="8" creationId="{F8E192FB-F706-7ADF-513D-6E3F72B78F97}"/>
          </ac:picMkLst>
        </pc:picChg>
        <pc:picChg chg="add del mod">
          <ac:chgData name="Karolina Kužmarskytė" userId="d530edee-ffef-434d-87c9-0392c562b3c2" providerId="ADAL" clId="{D09F4A05-2811-4824-9A25-C5EEDB19A37C}" dt="2023-12-05T09:23:02.832" v="586" actId="478"/>
          <ac:picMkLst>
            <pc:docMk/>
            <pc:sldMk cId="4154112383" sldId="601"/>
            <ac:picMk id="9" creationId="{5FF10F0F-6BAA-8075-5295-40390F00D498}"/>
          </ac:picMkLst>
        </pc:picChg>
        <pc:picChg chg="add mod ord modCrop">
          <ac:chgData name="Karolina Kužmarskytė" userId="d530edee-ffef-434d-87c9-0392c562b3c2" providerId="ADAL" clId="{D09F4A05-2811-4824-9A25-C5EEDB19A37C}" dt="2023-12-05T09:25:40.882" v="605" actId="1076"/>
          <ac:picMkLst>
            <pc:docMk/>
            <pc:sldMk cId="4154112383" sldId="601"/>
            <ac:picMk id="12" creationId="{7996C366-1557-BB9D-2625-FE5D2AAE1C7F}"/>
          </ac:picMkLst>
        </pc:picChg>
      </pc:sldChg>
      <pc:sldChg chg="delSp modSp mod ord">
        <pc:chgData name="Karolina Kužmarskytė" userId="d530edee-ffef-434d-87c9-0392c562b3c2" providerId="ADAL" clId="{D09F4A05-2811-4824-9A25-C5EEDB19A37C}" dt="2023-12-05T09:30:01.710" v="675" actId="1076"/>
        <pc:sldMkLst>
          <pc:docMk/>
          <pc:sldMk cId="3206786796" sldId="602"/>
        </pc:sldMkLst>
        <pc:spChg chg="mod">
          <ac:chgData name="Karolina Kužmarskytė" userId="d530edee-ffef-434d-87c9-0392c562b3c2" providerId="ADAL" clId="{D09F4A05-2811-4824-9A25-C5EEDB19A37C}" dt="2023-12-05T09:30:01.710" v="675" actId="1076"/>
          <ac:spMkLst>
            <pc:docMk/>
            <pc:sldMk cId="3206786796" sldId="602"/>
            <ac:spMk id="6" creationId="{3D106711-AA6C-A068-AF15-C0B0F6C70BB3}"/>
          </ac:spMkLst>
        </pc:spChg>
        <pc:spChg chg="del">
          <ac:chgData name="Karolina Kužmarskytė" userId="d530edee-ffef-434d-87c9-0392c562b3c2" providerId="ADAL" clId="{D09F4A05-2811-4824-9A25-C5EEDB19A37C}" dt="2023-12-05T09:29:28.124" v="664" actId="478"/>
          <ac:spMkLst>
            <pc:docMk/>
            <pc:sldMk cId="3206786796" sldId="602"/>
            <ac:spMk id="7" creationId="{A3E3B5A4-45E3-7C18-590D-853EB5F1473F}"/>
          </ac:spMkLst>
        </pc:spChg>
        <pc:spChg chg="mod">
          <ac:chgData name="Karolina Kužmarskytė" userId="d530edee-ffef-434d-87c9-0392c562b3c2" providerId="ADAL" clId="{D09F4A05-2811-4824-9A25-C5EEDB19A37C}" dt="2023-12-05T09:30:01.710" v="675" actId="1076"/>
          <ac:spMkLst>
            <pc:docMk/>
            <pc:sldMk cId="3206786796" sldId="602"/>
            <ac:spMk id="15" creationId="{F5547197-05E2-75DA-8F5B-85A1600CC64C}"/>
          </ac:spMkLst>
        </pc:spChg>
      </pc:sldChg>
      <pc:sldChg chg="modSp add mod ord">
        <pc:chgData name="Karolina Kužmarskytė" userId="d530edee-ffef-434d-87c9-0392c562b3c2" providerId="ADAL" clId="{D09F4A05-2811-4824-9A25-C5EEDB19A37C}" dt="2023-12-05T09:27:02.320" v="628" actId="20577"/>
        <pc:sldMkLst>
          <pc:docMk/>
          <pc:sldMk cId="1442815697" sldId="603"/>
        </pc:sldMkLst>
        <pc:spChg chg="mod">
          <ac:chgData name="Karolina Kužmarskytė" userId="d530edee-ffef-434d-87c9-0392c562b3c2" providerId="ADAL" clId="{D09F4A05-2811-4824-9A25-C5EEDB19A37C}" dt="2023-12-05T09:26:57.853" v="625" actId="20577"/>
          <ac:spMkLst>
            <pc:docMk/>
            <pc:sldMk cId="1442815697" sldId="603"/>
            <ac:spMk id="2" creationId="{00000000-0000-0000-0000-000000000000}"/>
          </ac:spMkLst>
        </pc:spChg>
        <pc:spChg chg="mod">
          <ac:chgData name="Karolina Kužmarskytė" userId="d530edee-ffef-434d-87c9-0392c562b3c2" providerId="ADAL" clId="{D09F4A05-2811-4824-9A25-C5EEDB19A37C}" dt="2023-12-05T09:27:02.320" v="628" actId="20577"/>
          <ac:spMkLst>
            <pc:docMk/>
            <pc:sldMk cId="1442815697" sldId="603"/>
            <ac:spMk id="15" creationId="{F5547197-05E2-75DA-8F5B-85A1600CC64C}"/>
          </ac:spMkLst>
        </pc:spChg>
      </pc:sldChg>
      <pc:sldChg chg="new del">
        <pc:chgData name="Karolina Kužmarskytė" userId="d530edee-ffef-434d-87c9-0392c562b3c2" providerId="ADAL" clId="{D09F4A05-2811-4824-9A25-C5EEDB19A37C}" dt="2023-12-05T09:03:29.799" v="108" actId="47"/>
        <pc:sldMkLst>
          <pc:docMk/>
          <pc:sldMk cId="3300179007" sldId="603"/>
        </pc:sldMkLst>
      </pc:sldChg>
      <pc:sldChg chg="new del">
        <pc:chgData name="Karolina Kužmarskytė" userId="d530edee-ffef-434d-87c9-0392c562b3c2" providerId="ADAL" clId="{D09F4A05-2811-4824-9A25-C5EEDB19A37C}" dt="2023-12-05T09:17:01.959" v="420" actId="47"/>
        <pc:sldMkLst>
          <pc:docMk/>
          <pc:sldMk cId="1074640513" sldId="604"/>
        </pc:sldMkLst>
      </pc:sldChg>
      <pc:sldChg chg="modSp add mod ord">
        <pc:chgData name="Karolina Kužmarskytė" userId="d530edee-ffef-434d-87c9-0392c562b3c2" providerId="ADAL" clId="{D09F4A05-2811-4824-9A25-C5EEDB19A37C}" dt="2023-12-05T09:20:58.265" v="544" actId="20577"/>
        <pc:sldMkLst>
          <pc:docMk/>
          <pc:sldMk cId="1107573358" sldId="605"/>
        </pc:sldMkLst>
        <pc:graphicFrameChg chg="mod modGraphic">
          <ac:chgData name="Karolina Kužmarskytė" userId="d530edee-ffef-434d-87c9-0392c562b3c2" providerId="ADAL" clId="{D09F4A05-2811-4824-9A25-C5EEDB19A37C}" dt="2023-12-05T09:20:58.265" v="544" actId="20577"/>
          <ac:graphicFrameMkLst>
            <pc:docMk/>
            <pc:sldMk cId="1107573358" sldId="605"/>
            <ac:graphicFrameMk id="11" creationId="{6F3348F1-D41A-964B-C9D8-6733A6D93754}"/>
          </ac:graphicFrameMkLst>
        </pc:graphicFrameChg>
      </pc:sldChg>
    </pc:docChg>
  </pc:docChgLst>
  <pc:docChgLst>
    <pc:chgData name="Vieslietotājs" providerId="Windows Live" clId="Web-{4D5F01C9-54E1-45E1-84E1-C4B5251A7517}"/>
    <pc:docChg chg="modSld">
      <pc:chgData name="Vieslietotājs" userId="" providerId="Windows Live" clId="Web-{4D5F01C9-54E1-45E1-84E1-C4B5251A7517}" dt="2023-08-14T08:12:55.296" v="16" actId="20577"/>
      <pc:docMkLst>
        <pc:docMk/>
      </pc:docMkLst>
      <pc:sldChg chg="modSp">
        <pc:chgData name="Vieslietotājs" userId="" providerId="Windows Live" clId="Web-{4D5F01C9-54E1-45E1-84E1-C4B5251A7517}" dt="2023-08-14T08:12:55.296" v="16" actId="20577"/>
        <pc:sldMkLst>
          <pc:docMk/>
          <pc:sldMk cId="1400015612" sldId="597"/>
        </pc:sldMkLst>
        <pc:spChg chg="mod">
          <ac:chgData name="Vieslietotājs" userId="" providerId="Windows Live" clId="Web-{4D5F01C9-54E1-45E1-84E1-C4B5251A7517}" dt="2023-08-14T08:12:55.296" v="16" actId="20577"/>
          <ac:spMkLst>
            <pc:docMk/>
            <pc:sldMk cId="1400015612" sldId="597"/>
            <ac:spMk id="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94036-903F-4021-90D2-93577271837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83D5C72A-AD0F-48E3-B70D-0FC8685DDBA1}">
      <dgm:prSet phldrT="[Text]"/>
      <dgm:spPr/>
      <dgm:t>
        <a:bodyPr/>
        <a:lstStyle/>
        <a:p>
          <a:r>
            <a:rPr lang="lv-LV" b="0" i="0" dirty="0" err="1">
              <a:solidFill>
                <a:srgbClr val="0D0D0D"/>
              </a:solidFill>
              <a:effectLst/>
              <a:latin typeface="Söhne"/>
            </a:rPr>
            <a:t>carbon</a:t>
          </a:r>
          <a:r>
            <a:rPr lang="lv-LV" b="0" i="0" dirty="0">
              <a:solidFill>
                <a:srgbClr val="0D0D0D"/>
              </a:solidFill>
              <a:effectLst/>
              <a:latin typeface="Söhne"/>
            </a:rPr>
            <a:t> </a:t>
          </a:r>
          <a:r>
            <a:rPr lang="lv-LV" b="0" i="0" dirty="0" err="1">
              <a:solidFill>
                <a:srgbClr val="0D0D0D"/>
              </a:solidFill>
              <a:effectLst/>
              <a:latin typeface="Söhne"/>
            </a:rPr>
            <a:t>footprint</a:t>
          </a:r>
          <a:endParaRPr lang="en-GB" dirty="0"/>
        </a:p>
      </dgm:t>
    </dgm:pt>
    <dgm:pt modelId="{43903D5E-7212-48ED-92D0-03AC0D554345}" type="parTrans" cxnId="{AEB682FD-864F-4747-A25E-84D179571BD6}">
      <dgm:prSet/>
      <dgm:spPr/>
      <dgm:t>
        <a:bodyPr/>
        <a:lstStyle/>
        <a:p>
          <a:endParaRPr lang="en-GB"/>
        </a:p>
      </dgm:t>
    </dgm:pt>
    <dgm:pt modelId="{D84BFF91-9ADC-464B-A9D1-3BD941F67145}" type="sibTrans" cxnId="{AEB682FD-864F-4747-A25E-84D179571BD6}">
      <dgm:prSet/>
      <dgm:spPr/>
      <dgm:t>
        <a:bodyPr/>
        <a:lstStyle/>
        <a:p>
          <a:endParaRPr lang="en-GB"/>
        </a:p>
      </dgm:t>
    </dgm:pt>
    <dgm:pt modelId="{03C01F41-FE3C-44D4-AAAF-502E89DE8CDE}">
      <dgm:prSet phldrT="[Text]"/>
      <dgm:spPr/>
      <dgm:t>
        <a:bodyPr/>
        <a:lstStyle/>
        <a:p>
          <a:r>
            <a:rPr lang="lv-LV" b="0" i="0" dirty="0" err="1">
              <a:solidFill>
                <a:srgbClr val="0D0D0D"/>
              </a:solidFill>
              <a:effectLst/>
              <a:latin typeface="Söhne"/>
            </a:rPr>
            <a:t>water</a:t>
          </a:r>
          <a:r>
            <a:rPr lang="lv-LV" b="0" i="0" dirty="0">
              <a:solidFill>
                <a:srgbClr val="0D0D0D"/>
              </a:solidFill>
              <a:effectLst/>
              <a:latin typeface="Söhne"/>
            </a:rPr>
            <a:t> </a:t>
          </a:r>
          <a:r>
            <a:rPr lang="lv-LV" b="0" i="0" dirty="0" err="1">
              <a:solidFill>
                <a:srgbClr val="0D0D0D"/>
              </a:solidFill>
              <a:effectLst/>
              <a:latin typeface="Söhne"/>
            </a:rPr>
            <a:t>footprint</a:t>
          </a:r>
          <a:endParaRPr lang="en-GB" dirty="0"/>
        </a:p>
      </dgm:t>
    </dgm:pt>
    <dgm:pt modelId="{D2E785B5-FF6E-40B4-B497-FA1000A4AE20}" type="parTrans" cxnId="{CB57072B-9C04-4368-AB3D-A840CC77C5CC}">
      <dgm:prSet/>
      <dgm:spPr/>
      <dgm:t>
        <a:bodyPr/>
        <a:lstStyle/>
        <a:p>
          <a:endParaRPr lang="en-GB"/>
        </a:p>
      </dgm:t>
    </dgm:pt>
    <dgm:pt modelId="{6BECCAA5-43CA-4664-8330-F2725C55ABB7}" type="sibTrans" cxnId="{CB57072B-9C04-4368-AB3D-A840CC77C5CC}">
      <dgm:prSet/>
      <dgm:spPr/>
      <dgm:t>
        <a:bodyPr/>
        <a:lstStyle/>
        <a:p>
          <a:endParaRPr lang="en-GB"/>
        </a:p>
      </dgm:t>
    </dgm:pt>
    <dgm:pt modelId="{B12A74F1-D481-44E6-B02D-B0E6FF990F09}">
      <dgm:prSet phldrT="[Text]"/>
      <dgm:spPr/>
      <dgm:t>
        <a:bodyPr/>
        <a:lstStyle/>
        <a:p>
          <a:pPr algn="ctr"/>
          <a:r>
            <a:rPr lang="lv-LV" b="0" i="0" dirty="0" err="1">
              <a:solidFill>
                <a:srgbClr val="0D0D0D"/>
              </a:solidFill>
              <a:effectLst/>
              <a:latin typeface="Söhne"/>
            </a:rPr>
            <a:t>material</a:t>
          </a:r>
          <a:r>
            <a:rPr lang="lv-LV" b="0" i="0" dirty="0">
              <a:solidFill>
                <a:srgbClr val="0D0D0D"/>
              </a:solidFill>
              <a:effectLst/>
              <a:latin typeface="Söhne"/>
            </a:rPr>
            <a:t> </a:t>
          </a:r>
          <a:r>
            <a:rPr lang="lv-LV" b="0" i="0" dirty="0" err="1">
              <a:solidFill>
                <a:srgbClr val="0D0D0D"/>
              </a:solidFill>
              <a:effectLst/>
              <a:latin typeface="Söhne"/>
            </a:rPr>
            <a:t>footprint</a:t>
          </a:r>
          <a:endParaRPr lang="en-GB" dirty="0">
            <a:solidFill>
              <a:schemeClr val="bg1"/>
            </a:solidFill>
          </a:endParaRPr>
        </a:p>
      </dgm:t>
    </dgm:pt>
    <dgm:pt modelId="{EAF9B399-A756-4FBA-9829-C5EC10BECE3A}" type="parTrans" cxnId="{D6DC1C98-E2C7-45C9-A2EC-CDDF0441C03C}">
      <dgm:prSet/>
      <dgm:spPr/>
      <dgm:t>
        <a:bodyPr/>
        <a:lstStyle/>
        <a:p>
          <a:endParaRPr lang="en-GB"/>
        </a:p>
      </dgm:t>
    </dgm:pt>
    <dgm:pt modelId="{D4E5F983-23E4-40AF-B7C5-3427BB3EAFB0}" type="sibTrans" cxnId="{D6DC1C98-E2C7-45C9-A2EC-CDDF0441C03C}">
      <dgm:prSet/>
      <dgm:spPr/>
      <dgm:t>
        <a:bodyPr/>
        <a:lstStyle/>
        <a:p>
          <a:endParaRPr lang="en-GB"/>
        </a:p>
      </dgm:t>
    </dgm:pt>
    <dgm:pt modelId="{48F80653-3D02-4030-9DF4-CA5AC4BB4440}">
      <dgm:prSet phldrT="[Text]"/>
      <dgm:spPr/>
      <dgm:t>
        <a:bodyPr/>
        <a:lstStyle/>
        <a:p>
          <a:r>
            <a:rPr lang="lv-LV" b="0" i="0" dirty="0" err="1">
              <a:solidFill>
                <a:srgbClr val="0D0D0D"/>
              </a:solidFill>
              <a:effectLst/>
              <a:latin typeface="Söhne"/>
            </a:rPr>
            <a:t>land</a:t>
          </a:r>
          <a:r>
            <a:rPr lang="lv-LV" b="0" i="0" dirty="0">
              <a:solidFill>
                <a:srgbClr val="0D0D0D"/>
              </a:solidFill>
              <a:effectLst/>
              <a:latin typeface="Söhne"/>
            </a:rPr>
            <a:t> </a:t>
          </a:r>
          <a:r>
            <a:rPr lang="lv-LV" b="0" i="0" dirty="0" err="1">
              <a:solidFill>
                <a:srgbClr val="0D0D0D"/>
              </a:solidFill>
              <a:effectLst/>
              <a:latin typeface="Söhne"/>
            </a:rPr>
            <a:t>footprint</a:t>
          </a:r>
          <a:endParaRPr lang="en-GB" dirty="0"/>
        </a:p>
      </dgm:t>
    </dgm:pt>
    <dgm:pt modelId="{BFD4E76F-5B1F-4064-8C80-9D6B8CB1A664}" type="parTrans" cxnId="{7BE2B2E4-5C55-4EF5-A1DB-7A5DC9675D7F}">
      <dgm:prSet/>
      <dgm:spPr/>
      <dgm:t>
        <a:bodyPr/>
        <a:lstStyle/>
        <a:p>
          <a:endParaRPr lang="en-GB"/>
        </a:p>
      </dgm:t>
    </dgm:pt>
    <dgm:pt modelId="{B1032F04-637F-4C96-90F6-BD81D8250F6D}" type="sibTrans" cxnId="{7BE2B2E4-5C55-4EF5-A1DB-7A5DC9675D7F}">
      <dgm:prSet/>
      <dgm:spPr/>
      <dgm:t>
        <a:bodyPr/>
        <a:lstStyle/>
        <a:p>
          <a:endParaRPr lang="en-GB"/>
        </a:p>
      </dgm:t>
    </dgm:pt>
    <dgm:pt modelId="{042B737D-DB94-4D9F-B2C2-18D97E96238D}" type="pres">
      <dgm:prSet presAssocID="{17994036-903F-4021-90D2-935772718373}" presName="Name0" presStyleCnt="0">
        <dgm:presLayoutVars>
          <dgm:chMax/>
          <dgm:chPref/>
          <dgm:dir/>
          <dgm:animLvl val="lvl"/>
        </dgm:presLayoutVars>
      </dgm:prSet>
      <dgm:spPr/>
    </dgm:pt>
    <dgm:pt modelId="{C2BB1A62-013C-4D5B-9A63-C3F4675482AA}" type="pres">
      <dgm:prSet presAssocID="{83D5C72A-AD0F-48E3-B70D-0FC8685DDBA1}" presName="composite" presStyleCnt="0"/>
      <dgm:spPr/>
    </dgm:pt>
    <dgm:pt modelId="{D9C5C9C3-E670-4BCE-B1E1-078AB79BFC64}" type="pres">
      <dgm:prSet presAssocID="{83D5C72A-AD0F-48E3-B70D-0FC8685DDBA1}" presName="Parent1" presStyleLbl="node1" presStyleIdx="0" presStyleCnt="6">
        <dgm:presLayoutVars>
          <dgm:chMax val="1"/>
          <dgm:chPref val="1"/>
          <dgm:bulletEnabled val="1"/>
        </dgm:presLayoutVars>
      </dgm:prSet>
      <dgm:spPr/>
    </dgm:pt>
    <dgm:pt modelId="{1336CA4F-08C3-429D-B427-2E0E0C25D77B}" type="pres">
      <dgm:prSet presAssocID="{83D5C72A-AD0F-48E3-B70D-0FC8685DDBA1}" presName="Childtext1" presStyleLbl="revTx" presStyleIdx="0" presStyleCnt="3" custLinFactNeighborX="-64278" custLinFactNeighborY="10675">
        <dgm:presLayoutVars>
          <dgm:chMax val="0"/>
          <dgm:chPref val="0"/>
          <dgm:bulletEnabled val="1"/>
        </dgm:presLayoutVars>
      </dgm:prSet>
      <dgm:spPr/>
    </dgm:pt>
    <dgm:pt modelId="{212CDFE9-E0DC-40D3-B26E-DCE258A8BDA0}" type="pres">
      <dgm:prSet presAssocID="{83D5C72A-AD0F-48E3-B70D-0FC8685DDBA1}" presName="BalanceSpacing" presStyleCnt="0"/>
      <dgm:spPr/>
    </dgm:pt>
    <dgm:pt modelId="{E449C1F9-108F-4622-A9F0-AA2024B0F372}" type="pres">
      <dgm:prSet presAssocID="{83D5C72A-AD0F-48E3-B70D-0FC8685DDBA1}" presName="BalanceSpacing1" presStyleCnt="0"/>
      <dgm:spPr/>
    </dgm:pt>
    <dgm:pt modelId="{8DFE8C78-462B-48C5-9486-8C3088E85668}" type="pres">
      <dgm:prSet presAssocID="{D84BFF91-9ADC-464B-A9D1-3BD941F67145}" presName="Accent1Text" presStyleLbl="node1" presStyleIdx="1" presStyleCnt="6"/>
      <dgm:spPr/>
    </dgm:pt>
    <dgm:pt modelId="{57C73B59-E17A-47A0-8FE4-171F9B9C627C}" type="pres">
      <dgm:prSet presAssocID="{D84BFF91-9ADC-464B-A9D1-3BD941F67145}" presName="spaceBetweenRectangles" presStyleCnt="0"/>
      <dgm:spPr/>
    </dgm:pt>
    <dgm:pt modelId="{898413E7-CD9C-4A22-B83A-ECFB0C5DDE14}" type="pres">
      <dgm:prSet presAssocID="{03C01F41-FE3C-44D4-AAAF-502E89DE8CDE}" presName="composite" presStyleCnt="0"/>
      <dgm:spPr/>
    </dgm:pt>
    <dgm:pt modelId="{052D7875-4A6B-41AA-8647-ECBBFB9F56AF}" type="pres">
      <dgm:prSet presAssocID="{03C01F41-FE3C-44D4-AAAF-502E89DE8CDE}" presName="Parent1" presStyleLbl="node1" presStyleIdx="2" presStyleCnt="6">
        <dgm:presLayoutVars>
          <dgm:chMax val="1"/>
          <dgm:chPref val="1"/>
          <dgm:bulletEnabled val="1"/>
        </dgm:presLayoutVars>
      </dgm:prSet>
      <dgm:spPr/>
    </dgm:pt>
    <dgm:pt modelId="{85552B87-85C0-4BF4-B52E-5EBC0481C4B3}" type="pres">
      <dgm:prSet presAssocID="{03C01F41-FE3C-44D4-AAAF-502E89DE8CDE}" presName="Childtext1" presStyleLbl="revTx" presStyleIdx="1" presStyleCnt="3" custScaleX="77654" custLinFactY="-36636" custLinFactNeighborX="48629" custLinFactNeighborY="-100000">
        <dgm:presLayoutVars>
          <dgm:chMax val="0"/>
          <dgm:chPref val="0"/>
          <dgm:bulletEnabled val="1"/>
        </dgm:presLayoutVars>
      </dgm:prSet>
      <dgm:spPr/>
    </dgm:pt>
    <dgm:pt modelId="{3CA43F18-4EEB-4F37-82DA-A30BB5987F1D}" type="pres">
      <dgm:prSet presAssocID="{03C01F41-FE3C-44D4-AAAF-502E89DE8CDE}" presName="BalanceSpacing" presStyleCnt="0"/>
      <dgm:spPr/>
    </dgm:pt>
    <dgm:pt modelId="{0B9AE98B-13AE-4BDD-8926-35114ECFCEF3}" type="pres">
      <dgm:prSet presAssocID="{03C01F41-FE3C-44D4-AAAF-502E89DE8CDE}" presName="BalanceSpacing1" presStyleCnt="0"/>
      <dgm:spPr/>
    </dgm:pt>
    <dgm:pt modelId="{469D3070-14E1-4DA4-B4D5-268990237C91}" type="pres">
      <dgm:prSet presAssocID="{6BECCAA5-43CA-4664-8330-F2725C55ABB7}" presName="Accent1Text" presStyleLbl="node1" presStyleIdx="3" presStyleCnt="6"/>
      <dgm:spPr/>
    </dgm:pt>
    <dgm:pt modelId="{46635A45-5A0F-417A-A30A-BDC78EE18560}" type="pres">
      <dgm:prSet presAssocID="{6BECCAA5-43CA-4664-8330-F2725C55ABB7}" presName="spaceBetweenRectangles" presStyleCnt="0"/>
      <dgm:spPr/>
    </dgm:pt>
    <dgm:pt modelId="{B6757CD8-F91A-4C11-A541-FDD7067D5B64}" type="pres">
      <dgm:prSet presAssocID="{48F80653-3D02-4030-9DF4-CA5AC4BB4440}" presName="composite" presStyleCnt="0"/>
      <dgm:spPr/>
    </dgm:pt>
    <dgm:pt modelId="{E8777400-FE13-4853-84F0-43230D927B50}" type="pres">
      <dgm:prSet presAssocID="{48F80653-3D02-4030-9DF4-CA5AC4BB4440}" presName="Parent1" presStyleLbl="node1" presStyleIdx="4" presStyleCnt="6" custLinFactNeighborX="4923" custLinFactNeighborY="77">
        <dgm:presLayoutVars>
          <dgm:chMax val="1"/>
          <dgm:chPref val="1"/>
          <dgm:bulletEnabled val="1"/>
        </dgm:presLayoutVars>
      </dgm:prSet>
      <dgm:spPr/>
    </dgm:pt>
    <dgm:pt modelId="{23D750E9-49FA-486D-877F-7DD19486E995}" type="pres">
      <dgm:prSet presAssocID="{48F80653-3D02-4030-9DF4-CA5AC4BB4440}" presName="Childtext1" presStyleLbl="revTx" presStyleIdx="2" presStyleCnt="3">
        <dgm:presLayoutVars>
          <dgm:chMax val="0"/>
          <dgm:chPref val="0"/>
          <dgm:bulletEnabled val="1"/>
        </dgm:presLayoutVars>
      </dgm:prSet>
      <dgm:spPr/>
    </dgm:pt>
    <dgm:pt modelId="{1BC615AA-AE61-4500-B8BD-A24FE98C52F9}" type="pres">
      <dgm:prSet presAssocID="{48F80653-3D02-4030-9DF4-CA5AC4BB4440}" presName="BalanceSpacing" presStyleCnt="0"/>
      <dgm:spPr/>
    </dgm:pt>
    <dgm:pt modelId="{EC856900-AC5B-4D21-96CE-56B36D3EFB51}" type="pres">
      <dgm:prSet presAssocID="{48F80653-3D02-4030-9DF4-CA5AC4BB4440}" presName="BalanceSpacing1" presStyleCnt="0"/>
      <dgm:spPr/>
    </dgm:pt>
    <dgm:pt modelId="{309EB733-0508-4F12-A06E-19CB1BAE4197}" type="pres">
      <dgm:prSet presAssocID="{B1032F04-637F-4C96-90F6-BD81D8250F6D}" presName="Accent1Text" presStyleLbl="node1" presStyleIdx="5" presStyleCnt="6"/>
      <dgm:spPr/>
    </dgm:pt>
  </dgm:ptLst>
  <dgm:cxnLst>
    <dgm:cxn modelId="{638E901F-B306-4400-83EA-9A673BEE8736}" type="presOf" srcId="{D84BFF91-9ADC-464B-A9D1-3BD941F67145}" destId="{8DFE8C78-462B-48C5-9486-8C3088E85668}" srcOrd="0" destOrd="0" presId="urn:microsoft.com/office/officeart/2008/layout/AlternatingHexagons"/>
    <dgm:cxn modelId="{CB57072B-9C04-4368-AB3D-A840CC77C5CC}" srcId="{17994036-903F-4021-90D2-935772718373}" destId="{03C01F41-FE3C-44D4-AAAF-502E89DE8CDE}" srcOrd="1" destOrd="0" parTransId="{D2E785B5-FF6E-40B4-B497-FA1000A4AE20}" sibTransId="{6BECCAA5-43CA-4664-8330-F2725C55ABB7}"/>
    <dgm:cxn modelId="{36470840-25EF-4E30-9A14-8E3A3B3A8C4A}" type="presOf" srcId="{03C01F41-FE3C-44D4-AAAF-502E89DE8CDE}" destId="{052D7875-4A6B-41AA-8647-ECBBFB9F56AF}" srcOrd="0" destOrd="0" presId="urn:microsoft.com/office/officeart/2008/layout/AlternatingHexagons"/>
    <dgm:cxn modelId="{5F070A6F-0140-48E9-9C0E-3E9FEBA2E9AD}" type="presOf" srcId="{6BECCAA5-43CA-4664-8330-F2725C55ABB7}" destId="{469D3070-14E1-4DA4-B4D5-268990237C91}" srcOrd="0" destOrd="0" presId="urn:microsoft.com/office/officeart/2008/layout/AlternatingHexagons"/>
    <dgm:cxn modelId="{3C93D870-C028-4433-A987-17BFB21E1FEA}" type="presOf" srcId="{B12A74F1-D481-44E6-B02D-B0E6FF990F09}" destId="{85552B87-85C0-4BF4-B52E-5EBC0481C4B3}" srcOrd="0" destOrd="0" presId="urn:microsoft.com/office/officeart/2008/layout/AlternatingHexagons"/>
    <dgm:cxn modelId="{798F3C7F-2894-406D-8220-92312B6FC522}" type="presOf" srcId="{B1032F04-637F-4C96-90F6-BD81D8250F6D}" destId="{309EB733-0508-4F12-A06E-19CB1BAE4197}" srcOrd="0" destOrd="0" presId="urn:microsoft.com/office/officeart/2008/layout/AlternatingHexagons"/>
    <dgm:cxn modelId="{9C30FD8E-1ADE-469D-AF11-AB9E6C8A7613}" type="presOf" srcId="{83D5C72A-AD0F-48E3-B70D-0FC8685DDBA1}" destId="{D9C5C9C3-E670-4BCE-B1E1-078AB79BFC64}" srcOrd="0" destOrd="0" presId="urn:microsoft.com/office/officeart/2008/layout/AlternatingHexagons"/>
    <dgm:cxn modelId="{4773EC92-FBE5-4276-9D84-D8FB29704C0D}" type="presOf" srcId="{17994036-903F-4021-90D2-935772718373}" destId="{042B737D-DB94-4D9F-B2C2-18D97E96238D}" srcOrd="0" destOrd="0" presId="urn:microsoft.com/office/officeart/2008/layout/AlternatingHexagons"/>
    <dgm:cxn modelId="{D6DC1C98-E2C7-45C9-A2EC-CDDF0441C03C}" srcId="{03C01F41-FE3C-44D4-AAAF-502E89DE8CDE}" destId="{B12A74F1-D481-44E6-B02D-B0E6FF990F09}" srcOrd="0" destOrd="0" parTransId="{EAF9B399-A756-4FBA-9829-C5EC10BECE3A}" sibTransId="{D4E5F983-23E4-40AF-B7C5-3427BB3EAFB0}"/>
    <dgm:cxn modelId="{7BE2B2E4-5C55-4EF5-A1DB-7A5DC9675D7F}" srcId="{17994036-903F-4021-90D2-935772718373}" destId="{48F80653-3D02-4030-9DF4-CA5AC4BB4440}" srcOrd="2" destOrd="0" parTransId="{BFD4E76F-5B1F-4064-8C80-9D6B8CB1A664}" sibTransId="{B1032F04-637F-4C96-90F6-BD81D8250F6D}"/>
    <dgm:cxn modelId="{72A1DBE5-2EC5-4ED5-A9EC-B8F389DF8327}" type="presOf" srcId="{48F80653-3D02-4030-9DF4-CA5AC4BB4440}" destId="{E8777400-FE13-4853-84F0-43230D927B50}" srcOrd="0" destOrd="0" presId="urn:microsoft.com/office/officeart/2008/layout/AlternatingHexagons"/>
    <dgm:cxn modelId="{AEB682FD-864F-4747-A25E-84D179571BD6}" srcId="{17994036-903F-4021-90D2-935772718373}" destId="{83D5C72A-AD0F-48E3-B70D-0FC8685DDBA1}" srcOrd="0" destOrd="0" parTransId="{43903D5E-7212-48ED-92D0-03AC0D554345}" sibTransId="{D84BFF91-9ADC-464B-A9D1-3BD941F67145}"/>
    <dgm:cxn modelId="{F9E7C1E4-BF02-48FD-98B7-8483F2D549FC}" type="presParOf" srcId="{042B737D-DB94-4D9F-B2C2-18D97E96238D}" destId="{C2BB1A62-013C-4D5B-9A63-C3F4675482AA}" srcOrd="0" destOrd="0" presId="urn:microsoft.com/office/officeart/2008/layout/AlternatingHexagons"/>
    <dgm:cxn modelId="{98C3B75D-44EB-4894-B8F7-7E3DA4906C9F}" type="presParOf" srcId="{C2BB1A62-013C-4D5B-9A63-C3F4675482AA}" destId="{D9C5C9C3-E670-4BCE-B1E1-078AB79BFC64}" srcOrd="0" destOrd="0" presId="urn:microsoft.com/office/officeart/2008/layout/AlternatingHexagons"/>
    <dgm:cxn modelId="{BE2EBED6-ECF8-4FFB-A02C-AECFC76ECD06}" type="presParOf" srcId="{C2BB1A62-013C-4D5B-9A63-C3F4675482AA}" destId="{1336CA4F-08C3-429D-B427-2E0E0C25D77B}" srcOrd="1" destOrd="0" presId="urn:microsoft.com/office/officeart/2008/layout/AlternatingHexagons"/>
    <dgm:cxn modelId="{57A27E40-D657-4733-8057-6B59CCC252F6}" type="presParOf" srcId="{C2BB1A62-013C-4D5B-9A63-C3F4675482AA}" destId="{212CDFE9-E0DC-40D3-B26E-DCE258A8BDA0}" srcOrd="2" destOrd="0" presId="urn:microsoft.com/office/officeart/2008/layout/AlternatingHexagons"/>
    <dgm:cxn modelId="{EFAE435C-CCC2-48DB-8250-E4FC24E98519}" type="presParOf" srcId="{C2BB1A62-013C-4D5B-9A63-C3F4675482AA}" destId="{E449C1F9-108F-4622-A9F0-AA2024B0F372}" srcOrd="3" destOrd="0" presId="urn:microsoft.com/office/officeart/2008/layout/AlternatingHexagons"/>
    <dgm:cxn modelId="{24576FBD-65A7-401B-A4F7-4F767372823D}" type="presParOf" srcId="{C2BB1A62-013C-4D5B-9A63-C3F4675482AA}" destId="{8DFE8C78-462B-48C5-9486-8C3088E85668}" srcOrd="4" destOrd="0" presId="urn:microsoft.com/office/officeart/2008/layout/AlternatingHexagons"/>
    <dgm:cxn modelId="{C21C29F0-D393-4AF5-BE83-C6524C643596}" type="presParOf" srcId="{042B737D-DB94-4D9F-B2C2-18D97E96238D}" destId="{57C73B59-E17A-47A0-8FE4-171F9B9C627C}" srcOrd="1" destOrd="0" presId="urn:microsoft.com/office/officeart/2008/layout/AlternatingHexagons"/>
    <dgm:cxn modelId="{C34B23FB-1FA5-4406-8551-F3AE6F44E4F6}" type="presParOf" srcId="{042B737D-DB94-4D9F-B2C2-18D97E96238D}" destId="{898413E7-CD9C-4A22-B83A-ECFB0C5DDE14}" srcOrd="2" destOrd="0" presId="urn:microsoft.com/office/officeart/2008/layout/AlternatingHexagons"/>
    <dgm:cxn modelId="{52E1CD62-8C8B-4FB3-92D3-319A3EA7AD7A}" type="presParOf" srcId="{898413E7-CD9C-4A22-B83A-ECFB0C5DDE14}" destId="{052D7875-4A6B-41AA-8647-ECBBFB9F56AF}" srcOrd="0" destOrd="0" presId="urn:microsoft.com/office/officeart/2008/layout/AlternatingHexagons"/>
    <dgm:cxn modelId="{05476144-5BD8-4F0B-8AB4-560EFF8350AF}" type="presParOf" srcId="{898413E7-CD9C-4A22-B83A-ECFB0C5DDE14}" destId="{85552B87-85C0-4BF4-B52E-5EBC0481C4B3}" srcOrd="1" destOrd="0" presId="urn:microsoft.com/office/officeart/2008/layout/AlternatingHexagons"/>
    <dgm:cxn modelId="{99285D78-7336-4ED8-BFE2-88D3A8CEE8B7}" type="presParOf" srcId="{898413E7-CD9C-4A22-B83A-ECFB0C5DDE14}" destId="{3CA43F18-4EEB-4F37-82DA-A30BB5987F1D}" srcOrd="2" destOrd="0" presId="urn:microsoft.com/office/officeart/2008/layout/AlternatingHexagons"/>
    <dgm:cxn modelId="{10D04418-FAF5-438D-A5E0-2DBE95EBD597}" type="presParOf" srcId="{898413E7-CD9C-4A22-B83A-ECFB0C5DDE14}" destId="{0B9AE98B-13AE-4BDD-8926-35114ECFCEF3}" srcOrd="3" destOrd="0" presId="urn:microsoft.com/office/officeart/2008/layout/AlternatingHexagons"/>
    <dgm:cxn modelId="{666D01DF-A07E-4EA9-8269-82C3E5DE1D70}" type="presParOf" srcId="{898413E7-CD9C-4A22-B83A-ECFB0C5DDE14}" destId="{469D3070-14E1-4DA4-B4D5-268990237C91}" srcOrd="4" destOrd="0" presId="urn:microsoft.com/office/officeart/2008/layout/AlternatingHexagons"/>
    <dgm:cxn modelId="{805BF11A-43B9-4539-9E13-10973F9EE118}" type="presParOf" srcId="{042B737D-DB94-4D9F-B2C2-18D97E96238D}" destId="{46635A45-5A0F-417A-A30A-BDC78EE18560}" srcOrd="3" destOrd="0" presId="urn:microsoft.com/office/officeart/2008/layout/AlternatingHexagons"/>
    <dgm:cxn modelId="{704590DD-9910-431D-B9B0-D0763E0DFFE3}" type="presParOf" srcId="{042B737D-DB94-4D9F-B2C2-18D97E96238D}" destId="{B6757CD8-F91A-4C11-A541-FDD7067D5B64}" srcOrd="4" destOrd="0" presId="urn:microsoft.com/office/officeart/2008/layout/AlternatingHexagons"/>
    <dgm:cxn modelId="{68FDF5FF-2A82-4B9B-8E6C-D07CC5E3D317}" type="presParOf" srcId="{B6757CD8-F91A-4C11-A541-FDD7067D5B64}" destId="{E8777400-FE13-4853-84F0-43230D927B50}" srcOrd="0" destOrd="0" presId="urn:microsoft.com/office/officeart/2008/layout/AlternatingHexagons"/>
    <dgm:cxn modelId="{B14E19C1-6135-4D66-BBBC-6EA0E0136509}" type="presParOf" srcId="{B6757CD8-F91A-4C11-A541-FDD7067D5B64}" destId="{23D750E9-49FA-486D-877F-7DD19486E995}" srcOrd="1" destOrd="0" presId="urn:microsoft.com/office/officeart/2008/layout/AlternatingHexagons"/>
    <dgm:cxn modelId="{0204AD77-24BC-4114-88DA-41CA62793689}" type="presParOf" srcId="{B6757CD8-F91A-4C11-A541-FDD7067D5B64}" destId="{1BC615AA-AE61-4500-B8BD-A24FE98C52F9}" srcOrd="2" destOrd="0" presId="urn:microsoft.com/office/officeart/2008/layout/AlternatingHexagons"/>
    <dgm:cxn modelId="{EB54D876-E16D-4E0E-9D7C-AE9EA67DC014}" type="presParOf" srcId="{B6757CD8-F91A-4C11-A541-FDD7067D5B64}" destId="{EC856900-AC5B-4D21-96CE-56B36D3EFB51}" srcOrd="3" destOrd="0" presId="urn:microsoft.com/office/officeart/2008/layout/AlternatingHexagons"/>
    <dgm:cxn modelId="{D1D78D63-606D-4F31-91F9-E62E97149EF1}" type="presParOf" srcId="{B6757CD8-F91A-4C11-A541-FDD7067D5B64}" destId="{309EB733-0508-4F12-A06E-19CB1BAE419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14135-89EC-4D33-A1E4-3E2CC417682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D63F8295-3C57-40FC-BA17-B1959B044940}">
      <dgm:prSet phldrT="[Text]" custT="1"/>
      <dgm:spPr/>
      <dgm:t>
        <a:bodyPr/>
        <a:lstStyle/>
        <a:p>
          <a:r>
            <a:rPr lang="lv-LV" sz="2000" dirty="0" err="1">
              <a:solidFill>
                <a:srgbClr val="FF0000"/>
              </a:solidFill>
            </a:rPr>
            <a:t>Take</a:t>
          </a:r>
          <a:endParaRPr lang="en-GB" sz="2000" dirty="0">
            <a:solidFill>
              <a:srgbClr val="FF0000"/>
            </a:solidFill>
          </a:endParaRPr>
        </a:p>
      </dgm:t>
    </dgm:pt>
    <dgm:pt modelId="{8794CC27-EBE0-4954-B34B-710B19DDDD21}" type="parTrans" cxnId="{17F48F43-BA4C-4AD8-8945-312B171ED1E5}">
      <dgm:prSet/>
      <dgm:spPr/>
      <dgm:t>
        <a:bodyPr/>
        <a:lstStyle/>
        <a:p>
          <a:endParaRPr lang="en-GB" sz="2000"/>
        </a:p>
      </dgm:t>
    </dgm:pt>
    <dgm:pt modelId="{61EFB432-F481-4B65-AA6F-DE6DB0CD605F}" type="sibTrans" cxnId="{17F48F43-BA4C-4AD8-8945-312B171ED1E5}">
      <dgm:prSet custT="1"/>
      <dgm:spPr/>
      <dgm:t>
        <a:bodyPr/>
        <a:lstStyle/>
        <a:p>
          <a:endParaRPr lang="en-GB" sz="2000"/>
        </a:p>
      </dgm:t>
    </dgm:pt>
    <dgm:pt modelId="{F705036C-0380-408B-B7DA-9DCEBD3182E5}">
      <dgm:prSet phldrT="[Text]" custT="1"/>
      <dgm:spPr/>
      <dgm:t>
        <a:bodyPr/>
        <a:lstStyle/>
        <a:p>
          <a:r>
            <a:rPr lang="lv-LV" sz="2000" dirty="0" err="1"/>
            <a:t>Create</a:t>
          </a:r>
          <a:endParaRPr lang="en-GB" sz="2000" dirty="0"/>
        </a:p>
      </dgm:t>
    </dgm:pt>
    <dgm:pt modelId="{0D6463B4-26A1-43E1-ADAB-AAEB2E96BBCA}" type="parTrans" cxnId="{8C8735C3-990E-46BE-A10E-25D83F58EC10}">
      <dgm:prSet/>
      <dgm:spPr/>
      <dgm:t>
        <a:bodyPr/>
        <a:lstStyle/>
        <a:p>
          <a:endParaRPr lang="en-GB" sz="2000"/>
        </a:p>
      </dgm:t>
    </dgm:pt>
    <dgm:pt modelId="{431979AD-7DEB-4B0C-9DC1-C6C2B613D0D6}" type="sibTrans" cxnId="{8C8735C3-990E-46BE-A10E-25D83F58EC10}">
      <dgm:prSet custT="1"/>
      <dgm:spPr/>
      <dgm:t>
        <a:bodyPr/>
        <a:lstStyle/>
        <a:p>
          <a:endParaRPr lang="en-GB" sz="2000"/>
        </a:p>
      </dgm:t>
    </dgm:pt>
    <dgm:pt modelId="{0A11B3D1-CD90-4DEB-9E72-6B17C7FA9935}">
      <dgm:prSet phldrT="[Text]" custT="1"/>
      <dgm:spPr/>
      <dgm:t>
        <a:bodyPr/>
        <a:lstStyle/>
        <a:p>
          <a:r>
            <a:rPr lang="lv-LV" sz="2000" dirty="0" err="1"/>
            <a:t>Use</a:t>
          </a:r>
          <a:endParaRPr lang="en-GB" sz="2000" dirty="0"/>
        </a:p>
      </dgm:t>
    </dgm:pt>
    <dgm:pt modelId="{B868A79B-68B9-4F2E-88FA-52BFD3B71050}" type="parTrans" cxnId="{91B09679-AFD3-4996-B226-4EA0FF8F5DD6}">
      <dgm:prSet/>
      <dgm:spPr/>
      <dgm:t>
        <a:bodyPr/>
        <a:lstStyle/>
        <a:p>
          <a:endParaRPr lang="en-GB" sz="2000"/>
        </a:p>
      </dgm:t>
    </dgm:pt>
    <dgm:pt modelId="{7BEDB622-AECB-4402-8822-338A3398A135}" type="sibTrans" cxnId="{91B09679-AFD3-4996-B226-4EA0FF8F5DD6}">
      <dgm:prSet custT="1"/>
      <dgm:spPr/>
      <dgm:t>
        <a:bodyPr/>
        <a:lstStyle/>
        <a:p>
          <a:endParaRPr lang="en-GB" sz="2000"/>
        </a:p>
      </dgm:t>
    </dgm:pt>
    <dgm:pt modelId="{7D6C477F-A414-46AC-92DB-52AE6AF20AC7}">
      <dgm:prSet phldrT="[Text]" custT="1"/>
      <dgm:spPr/>
      <dgm:t>
        <a:bodyPr/>
        <a:lstStyle/>
        <a:p>
          <a:r>
            <a:rPr lang="lv-LV" sz="2000" dirty="0" err="1">
              <a:solidFill>
                <a:srgbClr val="FF0000"/>
              </a:solidFill>
            </a:rPr>
            <a:t>Discard</a:t>
          </a:r>
          <a:endParaRPr lang="en-GB" sz="2000" dirty="0">
            <a:solidFill>
              <a:srgbClr val="FF0000"/>
            </a:solidFill>
          </a:endParaRPr>
        </a:p>
      </dgm:t>
    </dgm:pt>
    <dgm:pt modelId="{B2581E39-E849-4EF6-B34A-971A35137862}" type="parTrans" cxnId="{0FCCF057-E5A3-45FD-B1FF-F78336185A07}">
      <dgm:prSet/>
      <dgm:spPr/>
      <dgm:t>
        <a:bodyPr/>
        <a:lstStyle/>
        <a:p>
          <a:endParaRPr lang="en-GB" sz="2000"/>
        </a:p>
      </dgm:t>
    </dgm:pt>
    <dgm:pt modelId="{0FFB2F5F-CC2F-4B25-9BF4-8B5B3BBC2AC6}" type="sibTrans" cxnId="{0FCCF057-E5A3-45FD-B1FF-F78336185A07}">
      <dgm:prSet/>
      <dgm:spPr/>
      <dgm:t>
        <a:bodyPr/>
        <a:lstStyle/>
        <a:p>
          <a:endParaRPr lang="en-GB" sz="2000"/>
        </a:p>
      </dgm:t>
    </dgm:pt>
    <dgm:pt modelId="{7627D327-47C5-4B0C-8872-3E16BC4C4892}" type="pres">
      <dgm:prSet presAssocID="{7B714135-89EC-4D33-A1E4-3E2CC417682D}" presName="diagram" presStyleCnt="0">
        <dgm:presLayoutVars>
          <dgm:dir/>
          <dgm:resizeHandles val="exact"/>
        </dgm:presLayoutVars>
      </dgm:prSet>
      <dgm:spPr/>
    </dgm:pt>
    <dgm:pt modelId="{A6019F1B-0F03-4BF1-951D-4824B63119DE}" type="pres">
      <dgm:prSet presAssocID="{D63F8295-3C57-40FC-BA17-B1959B044940}" presName="node" presStyleLbl="node1" presStyleIdx="0" presStyleCnt="4">
        <dgm:presLayoutVars>
          <dgm:bulletEnabled val="1"/>
        </dgm:presLayoutVars>
      </dgm:prSet>
      <dgm:spPr/>
    </dgm:pt>
    <dgm:pt modelId="{1E82D52A-8528-4812-8DFF-242D6EAF414D}" type="pres">
      <dgm:prSet presAssocID="{61EFB432-F481-4B65-AA6F-DE6DB0CD605F}" presName="sibTrans" presStyleLbl="sibTrans2D1" presStyleIdx="0" presStyleCnt="3"/>
      <dgm:spPr/>
    </dgm:pt>
    <dgm:pt modelId="{22E0B8D0-53F0-41B7-BB58-B3E1BD0AEFC9}" type="pres">
      <dgm:prSet presAssocID="{61EFB432-F481-4B65-AA6F-DE6DB0CD605F}" presName="connectorText" presStyleLbl="sibTrans2D1" presStyleIdx="0" presStyleCnt="3"/>
      <dgm:spPr/>
    </dgm:pt>
    <dgm:pt modelId="{1D5B1543-DF06-4A9D-89D6-F6FAC9077157}" type="pres">
      <dgm:prSet presAssocID="{F705036C-0380-408B-B7DA-9DCEBD3182E5}" presName="node" presStyleLbl="node1" presStyleIdx="1" presStyleCnt="4">
        <dgm:presLayoutVars>
          <dgm:bulletEnabled val="1"/>
        </dgm:presLayoutVars>
      </dgm:prSet>
      <dgm:spPr/>
    </dgm:pt>
    <dgm:pt modelId="{F4D44352-767B-46F7-A1BB-743B7BC19D10}" type="pres">
      <dgm:prSet presAssocID="{431979AD-7DEB-4B0C-9DC1-C6C2B613D0D6}" presName="sibTrans" presStyleLbl="sibTrans2D1" presStyleIdx="1" presStyleCnt="3"/>
      <dgm:spPr/>
    </dgm:pt>
    <dgm:pt modelId="{796546EC-80B6-492A-8BBA-A32C53661759}" type="pres">
      <dgm:prSet presAssocID="{431979AD-7DEB-4B0C-9DC1-C6C2B613D0D6}" presName="connectorText" presStyleLbl="sibTrans2D1" presStyleIdx="1" presStyleCnt="3"/>
      <dgm:spPr/>
    </dgm:pt>
    <dgm:pt modelId="{45FE3CB5-7818-48E4-A489-FEB3F42275F7}" type="pres">
      <dgm:prSet presAssocID="{0A11B3D1-CD90-4DEB-9E72-6B17C7FA9935}" presName="node" presStyleLbl="node1" presStyleIdx="2" presStyleCnt="4">
        <dgm:presLayoutVars>
          <dgm:bulletEnabled val="1"/>
        </dgm:presLayoutVars>
      </dgm:prSet>
      <dgm:spPr/>
    </dgm:pt>
    <dgm:pt modelId="{0F7918A9-16EF-4A0E-A31B-DBAFCE1B40A3}" type="pres">
      <dgm:prSet presAssocID="{7BEDB622-AECB-4402-8822-338A3398A135}" presName="sibTrans" presStyleLbl="sibTrans2D1" presStyleIdx="2" presStyleCnt="3" custScaleX="170865" custScaleY="93635"/>
      <dgm:spPr/>
    </dgm:pt>
    <dgm:pt modelId="{3EDF561A-1378-4A57-B28C-464CF950769A}" type="pres">
      <dgm:prSet presAssocID="{7BEDB622-AECB-4402-8822-338A3398A135}" presName="connectorText" presStyleLbl="sibTrans2D1" presStyleIdx="2" presStyleCnt="3"/>
      <dgm:spPr/>
    </dgm:pt>
    <dgm:pt modelId="{1F100708-4A71-47F5-AF67-7AAE4A4EC58B}" type="pres">
      <dgm:prSet presAssocID="{7D6C477F-A414-46AC-92DB-52AE6AF20AC7}" presName="node" presStyleLbl="node1" presStyleIdx="3" presStyleCnt="4" custLinFactNeighborX="95387">
        <dgm:presLayoutVars>
          <dgm:bulletEnabled val="1"/>
        </dgm:presLayoutVars>
      </dgm:prSet>
      <dgm:spPr/>
    </dgm:pt>
  </dgm:ptLst>
  <dgm:cxnLst>
    <dgm:cxn modelId="{9E2E650A-B7F0-4033-A47F-704D4A0EAF16}" type="presOf" srcId="{7BEDB622-AECB-4402-8822-338A3398A135}" destId="{0F7918A9-16EF-4A0E-A31B-DBAFCE1B40A3}" srcOrd="0" destOrd="0" presId="urn:microsoft.com/office/officeart/2005/8/layout/process5"/>
    <dgm:cxn modelId="{196E5D31-2342-472D-83E2-AE86A4939584}" type="presOf" srcId="{7D6C477F-A414-46AC-92DB-52AE6AF20AC7}" destId="{1F100708-4A71-47F5-AF67-7AAE4A4EC58B}" srcOrd="0" destOrd="0" presId="urn:microsoft.com/office/officeart/2005/8/layout/process5"/>
    <dgm:cxn modelId="{5746905B-1C00-4692-B195-D0D2247ADF48}" type="presOf" srcId="{F705036C-0380-408B-B7DA-9DCEBD3182E5}" destId="{1D5B1543-DF06-4A9D-89D6-F6FAC9077157}" srcOrd="0" destOrd="0" presId="urn:microsoft.com/office/officeart/2005/8/layout/process5"/>
    <dgm:cxn modelId="{17F48F43-BA4C-4AD8-8945-312B171ED1E5}" srcId="{7B714135-89EC-4D33-A1E4-3E2CC417682D}" destId="{D63F8295-3C57-40FC-BA17-B1959B044940}" srcOrd="0" destOrd="0" parTransId="{8794CC27-EBE0-4954-B34B-710B19DDDD21}" sibTransId="{61EFB432-F481-4B65-AA6F-DE6DB0CD605F}"/>
    <dgm:cxn modelId="{0FCCF057-E5A3-45FD-B1FF-F78336185A07}" srcId="{7B714135-89EC-4D33-A1E4-3E2CC417682D}" destId="{7D6C477F-A414-46AC-92DB-52AE6AF20AC7}" srcOrd="3" destOrd="0" parTransId="{B2581E39-E849-4EF6-B34A-971A35137862}" sibTransId="{0FFB2F5F-CC2F-4B25-9BF4-8B5B3BBC2AC6}"/>
    <dgm:cxn modelId="{91B09679-AFD3-4996-B226-4EA0FF8F5DD6}" srcId="{7B714135-89EC-4D33-A1E4-3E2CC417682D}" destId="{0A11B3D1-CD90-4DEB-9E72-6B17C7FA9935}" srcOrd="2" destOrd="0" parTransId="{B868A79B-68B9-4F2E-88FA-52BFD3B71050}" sibTransId="{7BEDB622-AECB-4402-8822-338A3398A135}"/>
    <dgm:cxn modelId="{4FE23081-9FC9-48CC-83CD-B6C63BCD23E8}" type="presOf" srcId="{D63F8295-3C57-40FC-BA17-B1959B044940}" destId="{A6019F1B-0F03-4BF1-951D-4824B63119DE}" srcOrd="0" destOrd="0" presId="urn:microsoft.com/office/officeart/2005/8/layout/process5"/>
    <dgm:cxn modelId="{D122F695-658C-4E61-A333-4901E27B8FC8}" type="presOf" srcId="{7BEDB622-AECB-4402-8822-338A3398A135}" destId="{3EDF561A-1378-4A57-B28C-464CF950769A}" srcOrd="1" destOrd="0" presId="urn:microsoft.com/office/officeart/2005/8/layout/process5"/>
    <dgm:cxn modelId="{6A9502A5-5612-4BA9-92FF-1C276AB56B6B}" type="presOf" srcId="{431979AD-7DEB-4B0C-9DC1-C6C2B613D0D6}" destId="{796546EC-80B6-492A-8BBA-A32C53661759}" srcOrd="1" destOrd="0" presId="urn:microsoft.com/office/officeart/2005/8/layout/process5"/>
    <dgm:cxn modelId="{D98F65AD-CF26-400A-B040-609282BA3DB3}" type="presOf" srcId="{7B714135-89EC-4D33-A1E4-3E2CC417682D}" destId="{7627D327-47C5-4B0C-8872-3E16BC4C4892}" srcOrd="0" destOrd="0" presId="urn:microsoft.com/office/officeart/2005/8/layout/process5"/>
    <dgm:cxn modelId="{8C8735C3-990E-46BE-A10E-25D83F58EC10}" srcId="{7B714135-89EC-4D33-A1E4-3E2CC417682D}" destId="{F705036C-0380-408B-B7DA-9DCEBD3182E5}" srcOrd="1" destOrd="0" parTransId="{0D6463B4-26A1-43E1-ADAB-AAEB2E96BBCA}" sibTransId="{431979AD-7DEB-4B0C-9DC1-C6C2B613D0D6}"/>
    <dgm:cxn modelId="{3D963DC6-49D6-41EA-A9FE-61F9A24E0786}" type="presOf" srcId="{61EFB432-F481-4B65-AA6F-DE6DB0CD605F}" destId="{1E82D52A-8528-4812-8DFF-242D6EAF414D}" srcOrd="0" destOrd="0" presId="urn:microsoft.com/office/officeart/2005/8/layout/process5"/>
    <dgm:cxn modelId="{6B768BD0-AAD8-4592-9406-4369918E2FF8}" type="presOf" srcId="{0A11B3D1-CD90-4DEB-9E72-6B17C7FA9935}" destId="{45FE3CB5-7818-48E4-A489-FEB3F42275F7}" srcOrd="0" destOrd="0" presId="urn:microsoft.com/office/officeart/2005/8/layout/process5"/>
    <dgm:cxn modelId="{31D140E0-B28A-4075-B35C-4AA4C35067B9}" type="presOf" srcId="{61EFB432-F481-4B65-AA6F-DE6DB0CD605F}" destId="{22E0B8D0-53F0-41B7-BB58-B3E1BD0AEFC9}" srcOrd="1" destOrd="0" presId="urn:microsoft.com/office/officeart/2005/8/layout/process5"/>
    <dgm:cxn modelId="{AAEF9FE5-CF2A-4D94-B627-BB699DE8C66E}" type="presOf" srcId="{431979AD-7DEB-4B0C-9DC1-C6C2B613D0D6}" destId="{F4D44352-767B-46F7-A1BB-743B7BC19D10}" srcOrd="0" destOrd="0" presId="urn:microsoft.com/office/officeart/2005/8/layout/process5"/>
    <dgm:cxn modelId="{6A202278-6FCE-48E5-829A-B763D07559A1}" type="presParOf" srcId="{7627D327-47C5-4B0C-8872-3E16BC4C4892}" destId="{A6019F1B-0F03-4BF1-951D-4824B63119DE}" srcOrd="0" destOrd="0" presId="urn:microsoft.com/office/officeart/2005/8/layout/process5"/>
    <dgm:cxn modelId="{672863B6-C395-44E6-865B-2FDBEEAD12AF}" type="presParOf" srcId="{7627D327-47C5-4B0C-8872-3E16BC4C4892}" destId="{1E82D52A-8528-4812-8DFF-242D6EAF414D}" srcOrd="1" destOrd="0" presId="urn:microsoft.com/office/officeart/2005/8/layout/process5"/>
    <dgm:cxn modelId="{F2790509-7923-4309-80A7-33383BA73ABC}" type="presParOf" srcId="{1E82D52A-8528-4812-8DFF-242D6EAF414D}" destId="{22E0B8D0-53F0-41B7-BB58-B3E1BD0AEFC9}" srcOrd="0" destOrd="0" presId="urn:microsoft.com/office/officeart/2005/8/layout/process5"/>
    <dgm:cxn modelId="{11F05FEB-E9F7-46EC-BC0A-911FC6EAE440}" type="presParOf" srcId="{7627D327-47C5-4B0C-8872-3E16BC4C4892}" destId="{1D5B1543-DF06-4A9D-89D6-F6FAC9077157}" srcOrd="2" destOrd="0" presId="urn:microsoft.com/office/officeart/2005/8/layout/process5"/>
    <dgm:cxn modelId="{800D321C-57E2-4C85-914A-3E8CE1F19A93}" type="presParOf" srcId="{7627D327-47C5-4B0C-8872-3E16BC4C4892}" destId="{F4D44352-767B-46F7-A1BB-743B7BC19D10}" srcOrd="3" destOrd="0" presId="urn:microsoft.com/office/officeart/2005/8/layout/process5"/>
    <dgm:cxn modelId="{09B377A2-751A-4268-818F-53A63F0A1F83}" type="presParOf" srcId="{F4D44352-767B-46F7-A1BB-743B7BC19D10}" destId="{796546EC-80B6-492A-8BBA-A32C53661759}" srcOrd="0" destOrd="0" presId="urn:microsoft.com/office/officeart/2005/8/layout/process5"/>
    <dgm:cxn modelId="{629034BD-F1CE-4F27-BEF8-6D706EBDF2EC}" type="presParOf" srcId="{7627D327-47C5-4B0C-8872-3E16BC4C4892}" destId="{45FE3CB5-7818-48E4-A489-FEB3F42275F7}" srcOrd="4" destOrd="0" presId="urn:microsoft.com/office/officeart/2005/8/layout/process5"/>
    <dgm:cxn modelId="{D2F373C0-1DDE-411C-A0D6-3DFD82F1C787}" type="presParOf" srcId="{7627D327-47C5-4B0C-8872-3E16BC4C4892}" destId="{0F7918A9-16EF-4A0E-A31B-DBAFCE1B40A3}" srcOrd="5" destOrd="0" presId="urn:microsoft.com/office/officeart/2005/8/layout/process5"/>
    <dgm:cxn modelId="{74FAEE5E-9A78-4B12-B7B8-065C75E25BE6}" type="presParOf" srcId="{0F7918A9-16EF-4A0E-A31B-DBAFCE1B40A3}" destId="{3EDF561A-1378-4A57-B28C-464CF950769A}" srcOrd="0" destOrd="0" presId="urn:microsoft.com/office/officeart/2005/8/layout/process5"/>
    <dgm:cxn modelId="{7737831E-36D0-4CCF-8BE3-6A8218E0BA9D}" type="presParOf" srcId="{7627D327-47C5-4B0C-8872-3E16BC4C4892}" destId="{1F100708-4A71-47F5-AF67-7AAE4A4EC58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5C9C3-E670-4BCE-B1E1-078AB79BFC64}">
      <dsp:nvSpPr>
        <dsp:cNvPr id="0" name=""/>
        <dsp:cNvSpPr/>
      </dsp:nvSpPr>
      <dsp:spPr>
        <a:xfrm rot="5400000">
          <a:off x="2061944" y="71489"/>
          <a:ext cx="1088887" cy="9473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err="1">
              <a:solidFill>
                <a:srgbClr val="0D0D0D"/>
              </a:solidFill>
              <a:effectLst/>
              <a:latin typeface="Söhne"/>
            </a:rPr>
            <a:t>carbon</a:t>
          </a:r>
          <a:r>
            <a:rPr lang="lv-LV" sz="1200" b="0" i="0" kern="1200" dirty="0">
              <a:solidFill>
                <a:srgbClr val="0D0D0D"/>
              </a:solidFill>
              <a:effectLst/>
              <a:latin typeface="Söhne"/>
            </a:rPr>
            <a:t> </a:t>
          </a:r>
          <a:r>
            <a:rPr lang="lv-LV" sz="1200" b="0" i="0" kern="1200" dirty="0" err="1">
              <a:solidFill>
                <a:srgbClr val="0D0D0D"/>
              </a:solidFill>
              <a:effectLst/>
              <a:latin typeface="Söhne"/>
            </a:rPr>
            <a:t>footprint</a:t>
          </a:r>
          <a:endParaRPr lang="en-GB" sz="1200" kern="1200" dirty="0"/>
        </a:p>
      </dsp:txBody>
      <dsp:txXfrm rot="-5400000">
        <a:off x="2280347" y="170397"/>
        <a:ext cx="652080" cy="749517"/>
      </dsp:txXfrm>
    </dsp:sp>
    <dsp:sp modelId="{1336CA4F-08C3-429D-B427-2E0E0C25D77B}">
      <dsp:nvSpPr>
        <dsp:cNvPr id="0" name=""/>
        <dsp:cNvSpPr/>
      </dsp:nvSpPr>
      <dsp:spPr>
        <a:xfrm>
          <a:off x="2327695" y="288232"/>
          <a:ext cx="1215198" cy="653332"/>
        </a:xfrm>
        <a:prstGeom prst="rect">
          <a:avLst/>
        </a:prstGeom>
        <a:noFill/>
        <a:ln>
          <a:noFill/>
        </a:ln>
        <a:effectLst/>
      </dsp:spPr>
      <dsp:style>
        <a:lnRef idx="0">
          <a:scrgbClr r="0" g="0" b="0"/>
        </a:lnRef>
        <a:fillRef idx="0">
          <a:scrgbClr r="0" g="0" b="0"/>
        </a:fillRef>
        <a:effectRef idx="0">
          <a:scrgbClr r="0" g="0" b="0"/>
        </a:effectRef>
        <a:fontRef idx="minor"/>
      </dsp:style>
    </dsp:sp>
    <dsp:sp modelId="{8DFE8C78-462B-48C5-9486-8C3088E85668}">
      <dsp:nvSpPr>
        <dsp:cNvPr id="0" name=""/>
        <dsp:cNvSpPr/>
      </dsp:nvSpPr>
      <dsp:spPr>
        <a:xfrm rot="5400000">
          <a:off x="1038825" y="71489"/>
          <a:ext cx="1088887" cy="9473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257228" y="170397"/>
        <a:ext cx="652080" cy="749517"/>
      </dsp:txXfrm>
    </dsp:sp>
    <dsp:sp modelId="{052D7875-4A6B-41AA-8647-ECBBFB9F56AF}">
      <dsp:nvSpPr>
        <dsp:cNvPr id="0" name=""/>
        <dsp:cNvSpPr/>
      </dsp:nvSpPr>
      <dsp:spPr>
        <a:xfrm rot="5400000">
          <a:off x="1548424" y="995736"/>
          <a:ext cx="1088887" cy="9473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err="1">
              <a:solidFill>
                <a:srgbClr val="0D0D0D"/>
              </a:solidFill>
              <a:effectLst/>
              <a:latin typeface="Söhne"/>
            </a:rPr>
            <a:t>water</a:t>
          </a:r>
          <a:r>
            <a:rPr lang="lv-LV" sz="1200" b="0" i="0" kern="1200" dirty="0">
              <a:solidFill>
                <a:srgbClr val="0D0D0D"/>
              </a:solidFill>
              <a:effectLst/>
              <a:latin typeface="Söhne"/>
            </a:rPr>
            <a:t> </a:t>
          </a:r>
          <a:r>
            <a:rPr lang="lv-LV" sz="1200" b="0" i="0" kern="1200" dirty="0" err="1">
              <a:solidFill>
                <a:srgbClr val="0D0D0D"/>
              </a:solidFill>
              <a:effectLst/>
              <a:latin typeface="Söhne"/>
            </a:rPr>
            <a:t>footprint</a:t>
          </a:r>
          <a:endParaRPr lang="en-GB" sz="1200" kern="1200" dirty="0"/>
        </a:p>
      </dsp:txBody>
      <dsp:txXfrm rot="-5400000">
        <a:off x="1766827" y="1094644"/>
        <a:ext cx="652080" cy="749517"/>
      </dsp:txXfrm>
    </dsp:sp>
    <dsp:sp modelId="{85552B87-85C0-4BF4-B52E-5EBC0481C4B3}">
      <dsp:nvSpPr>
        <dsp:cNvPr id="0" name=""/>
        <dsp:cNvSpPr/>
      </dsp:nvSpPr>
      <dsp:spPr>
        <a:xfrm>
          <a:off x="1107274" y="250049"/>
          <a:ext cx="913209" cy="65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err="1">
              <a:solidFill>
                <a:srgbClr val="0D0D0D"/>
              </a:solidFill>
              <a:effectLst/>
              <a:latin typeface="Söhne"/>
            </a:rPr>
            <a:t>material</a:t>
          </a:r>
          <a:r>
            <a:rPr lang="lv-LV" sz="1200" b="0" i="0" kern="1200" dirty="0">
              <a:solidFill>
                <a:srgbClr val="0D0D0D"/>
              </a:solidFill>
              <a:effectLst/>
              <a:latin typeface="Söhne"/>
            </a:rPr>
            <a:t> </a:t>
          </a:r>
          <a:r>
            <a:rPr lang="lv-LV" sz="1200" b="0" i="0" kern="1200" dirty="0" err="1">
              <a:solidFill>
                <a:srgbClr val="0D0D0D"/>
              </a:solidFill>
              <a:effectLst/>
              <a:latin typeface="Söhne"/>
            </a:rPr>
            <a:t>footprint</a:t>
          </a:r>
          <a:endParaRPr lang="en-GB" sz="1200" kern="1200" dirty="0">
            <a:solidFill>
              <a:schemeClr val="bg1"/>
            </a:solidFill>
          </a:endParaRPr>
        </a:p>
      </dsp:txBody>
      <dsp:txXfrm>
        <a:off x="1107274" y="250049"/>
        <a:ext cx="913209" cy="653332"/>
      </dsp:txXfrm>
    </dsp:sp>
    <dsp:sp modelId="{469D3070-14E1-4DA4-B4D5-268990237C91}">
      <dsp:nvSpPr>
        <dsp:cNvPr id="0" name=""/>
        <dsp:cNvSpPr/>
      </dsp:nvSpPr>
      <dsp:spPr>
        <a:xfrm rot="5400000">
          <a:off x="2571543" y="995736"/>
          <a:ext cx="1088887" cy="9473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789946" y="1094644"/>
        <a:ext cx="652080" cy="749517"/>
      </dsp:txXfrm>
    </dsp:sp>
    <dsp:sp modelId="{E8777400-FE13-4853-84F0-43230D927B50}">
      <dsp:nvSpPr>
        <dsp:cNvPr id="0" name=""/>
        <dsp:cNvSpPr/>
      </dsp:nvSpPr>
      <dsp:spPr>
        <a:xfrm rot="5400000">
          <a:off x="2108581" y="1920696"/>
          <a:ext cx="1088887" cy="9473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v-LV" sz="1200" b="0" i="0" kern="1200" dirty="0" err="1">
              <a:solidFill>
                <a:srgbClr val="0D0D0D"/>
              </a:solidFill>
              <a:effectLst/>
              <a:latin typeface="Söhne"/>
            </a:rPr>
            <a:t>land</a:t>
          </a:r>
          <a:r>
            <a:rPr lang="lv-LV" sz="1200" b="0" i="0" kern="1200" dirty="0">
              <a:solidFill>
                <a:srgbClr val="0D0D0D"/>
              </a:solidFill>
              <a:effectLst/>
              <a:latin typeface="Söhne"/>
            </a:rPr>
            <a:t> </a:t>
          </a:r>
          <a:r>
            <a:rPr lang="lv-LV" sz="1200" b="0" i="0" kern="1200" dirty="0" err="1">
              <a:solidFill>
                <a:srgbClr val="0D0D0D"/>
              </a:solidFill>
              <a:effectLst/>
              <a:latin typeface="Söhne"/>
            </a:rPr>
            <a:t>footprint</a:t>
          </a:r>
          <a:endParaRPr lang="en-GB" sz="1200" kern="1200" dirty="0"/>
        </a:p>
      </dsp:txBody>
      <dsp:txXfrm rot="-5400000">
        <a:off x="2326984" y="2019604"/>
        <a:ext cx="652080" cy="749517"/>
      </dsp:txXfrm>
    </dsp:sp>
    <dsp:sp modelId="{23D750E9-49FA-486D-877F-7DD19486E995}">
      <dsp:nvSpPr>
        <dsp:cNvPr id="0" name=""/>
        <dsp:cNvSpPr/>
      </dsp:nvSpPr>
      <dsp:spPr>
        <a:xfrm>
          <a:off x="3108800" y="2066984"/>
          <a:ext cx="1215198" cy="653332"/>
        </a:xfrm>
        <a:prstGeom prst="rect">
          <a:avLst/>
        </a:prstGeom>
        <a:noFill/>
        <a:ln>
          <a:noFill/>
        </a:ln>
        <a:effectLst/>
      </dsp:spPr>
      <dsp:style>
        <a:lnRef idx="0">
          <a:scrgbClr r="0" g="0" b="0"/>
        </a:lnRef>
        <a:fillRef idx="0">
          <a:scrgbClr r="0" g="0" b="0"/>
        </a:fillRef>
        <a:effectRef idx="0">
          <a:scrgbClr r="0" g="0" b="0"/>
        </a:effectRef>
        <a:fontRef idx="minor"/>
      </dsp:style>
    </dsp:sp>
    <dsp:sp modelId="{309EB733-0508-4F12-A06E-19CB1BAE4197}">
      <dsp:nvSpPr>
        <dsp:cNvPr id="0" name=""/>
        <dsp:cNvSpPr/>
      </dsp:nvSpPr>
      <dsp:spPr>
        <a:xfrm rot="5400000">
          <a:off x="1038825" y="1919984"/>
          <a:ext cx="1088887" cy="9473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257228" y="2018892"/>
        <a:ext cx="652080" cy="749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19F1B-0F03-4BF1-951D-4824B63119DE}">
      <dsp:nvSpPr>
        <dsp:cNvPr id="0" name=""/>
        <dsp:cNvSpPr/>
      </dsp:nvSpPr>
      <dsp:spPr>
        <a:xfrm>
          <a:off x="1855390" y="21"/>
          <a:ext cx="1240234" cy="744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err="1">
              <a:solidFill>
                <a:srgbClr val="FF0000"/>
              </a:solidFill>
            </a:rPr>
            <a:t>Take</a:t>
          </a:r>
          <a:endParaRPr lang="en-GB" sz="2000" kern="1200" dirty="0">
            <a:solidFill>
              <a:srgbClr val="FF0000"/>
            </a:solidFill>
          </a:endParaRPr>
        </a:p>
      </dsp:txBody>
      <dsp:txXfrm>
        <a:off x="1877185" y="21816"/>
        <a:ext cx="1196644" cy="700550"/>
      </dsp:txXfrm>
    </dsp:sp>
    <dsp:sp modelId="{1E82D52A-8528-4812-8DFF-242D6EAF414D}">
      <dsp:nvSpPr>
        <dsp:cNvPr id="0" name=""/>
        <dsp:cNvSpPr/>
      </dsp:nvSpPr>
      <dsp:spPr>
        <a:xfrm>
          <a:off x="3204765" y="218302"/>
          <a:ext cx="262929" cy="307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204765" y="279818"/>
        <a:ext cx="184050" cy="184546"/>
      </dsp:txXfrm>
    </dsp:sp>
    <dsp:sp modelId="{1D5B1543-DF06-4A9D-89D6-F6FAC9077157}">
      <dsp:nvSpPr>
        <dsp:cNvPr id="0" name=""/>
        <dsp:cNvSpPr/>
      </dsp:nvSpPr>
      <dsp:spPr>
        <a:xfrm>
          <a:off x="3591718" y="21"/>
          <a:ext cx="1240234" cy="744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err="1"/>
            <a:t>Create</a:t>
          </a:r>
          <a:endParaRPr lang="en-GB" sz="2000" kern="1200" dirty="0"/>
        </a:p>
      </dsp:txBody>
      <dsp:txXfrm>
        <a:off x="3613513" y="21816"/>
        <a:ext cx="1196644" cy="700550"/>
      </dsp:txXfrm>
    </dsp:sp>
    <dsp:sp modelId="{F4D44352-767B-46F7-A1BB-743B7BC19D10}">
      <dsp:nvSpPr>
        <dsp:cNvPr id="0" name=""/>
        <dsp:cNvSpPr/>
      </dsp:nvSpPr>
      <dsp:spPr>
        <a:xfrm>
          <a:off x="4941093" y="218302"/>
          <a:ext cx="262929" cy="307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941093" y="279818"/>
        <a:ext cx="184050" cy="184546"/>
      </dsp:txXfrm>
    </dsp:sp>
    <dsp:sp modelId="{45FE3CB5-7818-48E4-A489-FEB3F42275F7}">
      <dsp:nvSpPr>
        <dsp:cNvPr id="0" name=""/>
        <dsp:cNvSpPr/>
      </dsp:nvSpPr>
      <dsp:spPr>
        <a:xfrm>
          <a:off x="5328046" y="21"/>
          <a:ext cx="1240234" cy="744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err="1"/>
            <a:t>Use</a:t>
          </a:r>
          <a:endParaRPr lang="en-GB" sz="2000" kern="1200" dirty="0"/>
        </a:p>
      </dsp:txBody>
      <dsp:txXfrm>
        <a:off x="5349841" y="21816"/>
        <a:ext cx="1196644" cy="700550"/>
      </dsp:txXfrm>
    </dsp:sp>
    <dsp:sp modelId="{0F7918A9-16EF-4A0E-A31B-DBAFCE1B40A3}">
      <dsp:nvSpPr>
        <dsp:cNvPr id="0" name=""/>
        <dsp:cNvSpPr/>
      </dsp:nvSpPr>
      <dsp:spPr>
        <a:xfrm>
          <a:off x="6622361" y="228091"/>
          <a:ext cx="1520581" cy="288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6622361" y="285691"/>
        <a:ext cx="1434181" cy="172800"/>
      </dsp:txXfrm>
    </dsp:sp>
    <dsp:sp modelId="{1F100708-4A71-47F5-AF67-7AAE4A4EC58B}">
      <dsp:nvSpPr>
        <dsp:cNvPr id="0" name=""/>
        <dsp:cNvSpPr/>
      </dsp:nvSpPr>
      <dsp:spPr>
        <a:xfrm>
          <a:off x="8247397" y="21"/>
          <a:ext cx="1240234" cy="744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err="1">
              <a:solidFill>
                <a:srgbClr val="FF0000"/>
              </a:solidFill>
            </a:rPr>
            <a:t>Discard</a:t>
          </a:r>
          <a:endParaRPr lang="en-GB" sz="2000" kern="1200" dirty="0">
            <a:solidFill>
              <a:srgbClr val="FF0000"/>
            </a:solidFill>
          </a:endParaRPr>
        </a:p>
      </dsp:txBody>
      <dsp:txXfrm>
        <a:off x="8269192" y="21816"/>
        <a:ext cx="1196644" cy="70055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B3BA3-E7DF-4166-8B7E-6FDC07D48CEB}" type="datetimeFigureOut">
              <a:rPr lang="de-AT" smtClean="0"/>
              <a:t>14.03.2024</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A3863E-97DC-4B20-8CC4-14B7D6834C49}" type="slidenum">
              <a:rPr lang="de-AT" smtClean="0"/>
              <a:t>‹#›</a:t>
            </a:fld>
            <a:endParaRPr lang="de-AT"/>
          </a:p>
        </p:txBody>
      </p:sp>
    </p:spTree>
    <p:extLst>
      <p:ext uri="{BB962C8B-B14F-4D97-AF65-F5344CB8AC3E}">
        <p14:creationId xmlns:p14="http://schemas.microsoft.com/office/powerpoint/2010/main" val="254154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833BF-8F45-4E37-8A33-E9D603D9D99D}" type="datetimeFigureOut">
              <a:rPr lang="de-AT" smtClean="0"/>
              <a:t>14.03.2024</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D1A05-BC2C-4963-BB50-CF36FF1E632A}" type="slidenum">
              <a:rPr lang="de-AT" smtClean="0"/>
              <a:t>‹#›</a:t>
            </a:fld>
            <a:endParaRPr lang="de-AT" dirty="0"/>
          </a:p>
        </p:txBody>
      </p:sp>
    </p:spTree>
    <p:extLst>
      <p:ext uri="{BB962C8B-B14F-4D97-AF65-F5344CB8AC3E}">
        <p14:creationId xmlns:p14="http://schemas.microsoft.com/office/powerpoint/2010/main" val="186755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Domestic_material_consumption_(DMC)"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Per_capita" TargetMode="External"/><Relationship Id="rId4" Type="http://schemas.openxmlformats.org/officeDocument/2006/relationships/hyperlink" Target="https://ec.europa.eu/eurostat/statistics-explained/index.php?title=Glossary:European_Union_(E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Such an exercise can be a creative way to develop alternative thinking skills and stimulate creativity in participants. It also provides an opportunity to rethink the use of existing items or resources and to come up with new, innovative approaches. Here are some ways participants can interpret this exercise</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Description</a:t>
            </a:r>
            <a:r>
              <a:rPr lang="lv-LV" sz="1200" b="1" dirty="0">
                <a:effectLst/>
                <a:latin typeface="Times New Roman" panose="02020603050405020304" pitchFamily="18" charset="0"/>
                <a:ea typeface="Calibri" panose="020F0502020204030204" pitchFamily="34" charset="0"/>
                <a:cs typeface="Arial" panose="020B0604020202020204" pitchFamily="34" charset="0"/>
              </a:rPr>
              <a:t> of the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task</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Writing</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Participants write all the possible alternatives that can be done with the chosen object. This can include practical and creative ideas</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Thought</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cloud</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or</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sketches</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Encourage participants to create mind maps or sketches to visualize their ideas and connections</a:t>
            </a:r>
            <a:r>
              <a:rPr lang="lv-LV" sz="1200" dirty="0">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effectLst/>
                <a:latin typeface="Times New Roman" panose="02020603050405020304" pitchFamily="18" charset="0"/>
                <a:ea typeface="Calibri" panose="020F0502020204030204" pitchFamily="34" charset="0"/>
                <a:cs typeface="Arial" panose="020B0604020202020204" pitchFamily="34" charset="0"/>
              </a:rPr>
              <a:t>between</a:t>
            </a:r>
            <a:r>
              <a:rPr lang="lv-LV" sz="1200" dirty="0">
                <a:effectLst/>
                <a:latin typeface="Times New Roman" panose="02020603050405020304" pitchFamily="18" charset="0"/>
                <a:ea typeface="Calibri" panose="020F0502020204030204" pitchFamily="34" charset="0"/>
                <a:cs typeface="Arial" panose="020B0604020202020204" pitchFamily="34" charset="0"/>
              </a:rPr>
              <a:t> </a:t>
            </a:r>
            <a:r>
              <a:rPr lang="lv-LV" sz="1200" dirty="0" err="1">
                <a:effectLst/>
                <a:latin typeface="Times New Roman" panose="02020603050405020304" pitchFamily="18" charset="0"/>
                <a:ea typeface="Calibri" panose="020F0502020204030204" pitchFamily="34" charset="0"/>
                <a:cs typeface="Arial" panose="020B0604020202020204" pitchFamily="34" charset="0"/>
              </a:rPr>
              <a:t>them</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Group</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discussions</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Individual work is followed by group discussions, where participants share their ideas and proposals</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Innovative</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approaches</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Challenge participants to come up with innovative and unusual ideas, challenging preconceptions about the use of the subject</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rPr>
              <a:t>This type of task is not only exciting and creative, but also promotes the development of new and innovative ideas, as well as group dynamics and cooperation</a:t>
            </a:r>
            <a:r>
              <a:rPr lang="lv-LV" sz="1200" dirty="0">
                <a:effectLst/>
                <a:latin typeface="Times New Roman" panose="02020603050405020304" pitchFamily="18" charset="0"/>
                <a:ea typeface="Calibri" panose="020F0502020204030204" pitchFamily="34" charset="0"/>
              </a:rPr>
              <a:t>.</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4</a:t>
            </a:fld>
            <a:endParaRPr lang="de-AT" dirty="0"/>
          </a:p>
        </p:txBody>
      </p:sp>
    </p:spTree>
    <p:extLst>
      <p:ext uri="{BB962C8B-B14F-4D97-AF65-F5344CB8AC3E}">
        <p14:creationId xmlns:p14="http://schemas.microsoft.com/office/powerpoint/2010/main" val="163861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Sustainable design and circular economy principles include environmental, economic and social aspects</a:t>
            </a:r>
            <a:r>
              <a:rPr lang="lv-LV" dirty="0"/>
              <a:t>. </a:t>
            </a:r>
          </a:p>
          <a:p>
            <a:endParaRPr lang="lv-LV" dirty="0"/>
          </a:p>
          <a:p>
            <a:r>
              <a:rPr lang="lv-LV" dirty="0"/>
              <a:t>•</a:t>
            </a:r>
            <a:r>
              <a:rPr lang="en-US" dirty="0"/>
              <a:t>Promotes resource efficiency, recycling and reuse, which helps reduce waste and resource depletion</a:t>
            </a:r>
            <a:r>
              <a:rPr lang="lv-LV" dirty="0"/>
              <a:t>.</a:t>
            </a:r>
          </a:p>
          <a:p>
            <a:r>
              <a:rPr lang="lv-LV" dirty="0"/>
              <a:t>•</a:t>
            </a:r>
            <a:r>
              <a:rPr lang="en-US" dirty="0"/>
              <a:t>Reduces the negative impact on nature, water resources and biodiversity</a:t>
            </a:r>
            <a:r>
              <a:rPr lang="lv-LV" dirty="0"/>
              <a:t>.</a:t>
            </a:r>
          </a:p>
          <a:p>
            <a:r>
              <a:rPr lang="lv-LV" dirty="0"/>
              <a:t>•</a:t>
            </a:r>
            <a:r>
              <a:rPr lang="en-US" dirty="0"/>
              <a:t>This includes improving energy efficiency, which helps reduce energy consumption and emissions that contribute to climate change</a:t>
            </a:r>
            <a:r>
              <a:rPr lang="lv-LV" dirty="0"/>
              <a:t>.</a:t>
            </a:r>
          </a:p>
          <a:p>
            <a:r>
              <a:rPr lang="lv-LV" dirty="0"/>
              <a:t>•</a:t>
            </a:r>
            <a:r>
              <a:rPr lang="en-US" dirty="0"/>
              <a:t>Circular economy principles promote changes in business</a:t>
            </a:r>
            <a:r>
              <a:rPr lang="lv-LV" dirty="0" err="1"/>
              <a:t>e’s</a:t>
            </a:r>
            <a:r>
              <a:rPr lang="en-US" dirty="0"/>
              <a:t> and consumer behavior towards sustainable production and consumption</a:t>
            </a:r>
            <a:r>
              <a:rPr lang="lv-LV" dirty="0"/>
              <a:t>.</a:t>
            </a:r>
          </a:p>
          <a:p>
            <a:r>
              <a:rPr lang="lv-LV" dirty="0"/>
              <a:t>•</a:t>
            </a:r>
            <a:r>
              <a:rPr lang="en-US" dirty="0"/>
              <a:t>Sustainable design contributes to economic stability by introducing innovative solutions in business that reflect social, environmental and economic goals</a:t>
            </a:r>
            <a:r>
              <a:rPr lang="lv-LV" dirty="0"/>
              <a:t>.</a:t>
            </a:r>
          </a:p>
          <a:p>
            <a:endParaRPr lang="en-US" dirty="0"/>
          </a:p>
          <a:p>
            <a:r>
              <a:rPr lang="en-US" dirty="0"/>
              <a:t>These principles are not only part of the business strategy, but also reflect the broader sustainability goals of society and </a:t>
            </a:r>
            <a:r>
              <a:rPr lang="lv-LV" dirty="0" err="1"/>
              <a:t>our</a:t>
            </a:r>
            <a:r>
              <a:rPr lang="en-US" dirty="0"/>
              <a:t> planet</a:t>
            </a:r>
            <a:r>
              <a:rPr lang="lv-LV" dirty="0"/>
              <a:t>. </a:t>
            </a:r>
            <a:r>
              <a:rPr lang="en-US" dirty="0"/>
              <a:t>Their implementation is important to reduce the negative impact on the environment and social well-being, promoting sustainable development in business and communities</a:t>
            </a:r>
            <a:r>
              <a:rPr lang="lv-LV" dirty="0"/>
              <a:t>.</a:t>
            </a: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17</a:t>
            </a:fld>
            <a:endParaRPr lang="de-AT" dirty="0"/>
          </a:p>
        </p:txBody>
      </p:sp>
    </p:spTree>
    <p:extLst>
      <p:ext uri="{BB962C8B-B14F-4D97-AF65-F5344CB8AC3E}">
        <p14:creationId xmlns:p14="http://schemas.microsoft.com/office/powerpoint/2010/main" val="239602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noProof="0" dirty="0"/>
              <a:t>Life Cycle Assessment (LCA) and the use of sustainable materials and technologies are closely connected, as both play pivotal roles in evaluating and promoting environmentally responsible practices. </a:t>
            </a:r>
            <a:endParaRPr lang="lv-LV" noProof="0" dirty="0"/>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endParaRPr lang="en-US" noProof="0" dirty="0"/>
          </a:p>
          <a:p>
            <a:pPr marL="742950" marR="0" lvl="1" indent="-285750" algn="just" defTabSz="914400" rtl="0" eaLnBrk="1" fontAlgn="auto" latinLnBrk="0" hangingPunct="1">
              <a:lnSpc>
                <a:spcPct val="100000"/>
              </a:lnSpc>
              <a:spcBef>
                <a:spcPts val="0"/>
              </a:spcBef>
              <a:spcAft>
                <a:spcPts val="0"/>
              </a:spcAft>
              <a:buClrTx/>
              <a:buSzTx/>
              <a:buFont typeface="+mj-lt"/>
              <a:buAutoNum type="arabicPeriod"/>
              <a:tabLst/>
              <a:defRPr/>
            </a:pPr>
            <a:r>
              <a:rPr lang="en-US" noProof="0" dirty="0"/>
              <a:t>Identification of Environmental Hotspots: LCA helps identify the stages of a product's life cycle with the highest environmental impact. By understanding these hotspots, businesses and industries can focus on optimizing and adopting sustainable materials and technologies in those critical areas.</a:t>
            </a:r>
          </a:p>
          <a:p>
            <a:pPr marL="742950" marR="0" lvl="1" indent="-285750" algn="just" defTabSz="914400" rtl="0" eaLnBrk="1" fontAlgn="auto" latinLnBrk="0" hangingPunct="1">
              <a:lnSpc>
                <a:spcPct val="100000"/>
              </a:lnSpc>
              <a:spcBef>
                <a:spcPts val="0"/>
              </a:spcBef>
              <a:spcAft>
                <a:spcPts val="0"/>
              </a:spcAft>
              <a:buClrTx/>
              <a:buSzTx/>
              <a:buFont typeface="+mj-lt"/>
              <a:buAutoNum type="arabicPeriod"/>
              <a:tabLst/>
              <a:defRPr/>
            </a:pPr>
            <a:r>
              <a:rPr lang="en-US" noProof="0" dirty="0"/>
              <a:t>Decision-Making Tool: LCA serves as a valuable tool for decision-making, allowing companies to compare the environmental performance of different materials and technologies. It helps in selecting options that align with sustainability goals.</a:t>
            </a:r>
          </a:p>
          <a:p>
            <a:pPr marL="742950" marR="0" lvl="1" indent="-285750" algn="just" defTabSz="914400" rtl="0" eaLnBrk="1" fontAlgn="auto" latinLnBrk="0" hangingPunct="1">
              <a:lnSpc>
                <a:spcPct val="100000"/>
              </a:lnSpc>
              <a:spcBef>
                <a:spcPts val="0"/>
              </a:spcBef>
              <a:spcAft>
                <a:spcPts val="0"/>
              </a:spcAft>
              <a:buClrTx/>
              <a:buSzTx/>
              <a:buFont typeface="+mj-lt"/>
              <a:buAutoNum type="arabicPeriod"/>
              <a:tabLst/>
              <a:defRPr/>
            </a:pPr>
            <a:r>
              <a:rPr lang="en-US" noProof="0" dirty="0"/>
              <a:t>Continuous Improvement: The data obtained from LCA can guide continuous improvement efforts. Companies can use this information to innovate and find more sustainable alternatives for materials and technologies at each stage of the life cycle.</a:t>
            </a:r>
          </a:p>
          <a:p>
            <a:pPr marL="742950" marR="0" lvl="1" indent="-285750" algn="just" defTabSz="914400" rtl="0" eaLnBrk="1" fontAlgn="auto" latinLnBrk="0" hangingPunct="1">
              <a:lnSpc>
                <a:spcPct val="100000"/>
              </a:lnSpc>
              <a:spcBef>
                <a:spcPts val="0"/>
              </a:spcBef>
              <a:spcAft>
                <a:spcPts val="0"/>
              </a:spcAft>
              <a:buClrTx/>
              <a:buSzTx/>
              <a:buFont typeface="+mj-lt"/>
              <a:buAutoNum type="arabicPeriod"/>
              <a:tabLst/>
              <a:defRPr/>
            </a:pPr>
            <a:r>
              <a:rPr lang="en-US" noProof="0" dirty="0"/>
              <a:t>Promotion of Circular Economy: LCA emphasizes the importance of considering the entire life cycle of a product. This aligns with the principles of a circular economy, encouraging the reuse, recycling, and reduction of waste, which often involves the use of sustainable materials and technologies.</a:t>
            </a:r>
          </a:p>
          <a:p>
            <a:pPr marL="742950" marR="0" lvl="1" indent="-285750" algn="just" defTabSz="914400" rtl="0" eaLnBrk="1" fontAlgn="auto" latinLnBrk="0" hangingPunct="1">
              <a:lnSpc>
                <a:spcPct val="100000"/>
              </a:lnSpc>
              <a:spcBef>
                <a:spcPts val="0"/>
              </a:spcBef>
              <a:spcAft>
                <a:spcPts val="0"/>
              </a:spcAft>
              <a:buClrTx/>
              <a:buSzTx/>
              <a:buFont typeface="+mj-lt"/>
              <a:buAutoNum type="arabicPeriod"/>
              <a:tabLst/>
              <a:defRPr/>
            </a:pPr>
            <a:r>
              <a:rPr lang="en-US" noProof="0" dirty="0"/>
              <a:t>Resource Efficiency: Sustainable materials and technologies are often associated with increased resource efficiency. LCA helps quantify the resource use at different stages, highlighting areas where resource efficiency can be improved through the adoption of sustainable practices.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noProof="0" dirty="0"/>
              <a:t>In summary, the integration of LCA and the use of sustainable materials and technologies is crucial for making informed decisions, reducing environmental impact, and moving towards a more sustainable and circular approach in product development and production processes.</a:t>
            </a: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18</a:t>
            </a:fld>
            <a:endParaRPr lang="de-AT" dirty="0"/>
          </a:p>
        </p:txBody>
      </p:sp>
    </p:spTree>
    <p:extLst>
      <p:ext uri="{BB962C8B-B14F-4D97-AF65-F5344CB8AC3E}">
        <p14:creationId xmlns:p14="http://schemas.microsoft.com/office/powerpoint/2010/main" val="51307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4B4B4D"/>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1. </a:t>
            </a:r>
            <a:r>
              <a:rPr kumimoji="0" lang="lv-LV" sz="2200" b="1" i="0" u="none" strike="noStrike" kern="1200" cap="none" spc="0" normalizeH="0" baseline="0" noProof="0" dirty="0" err="1">
                <a:ln>
                  <a:noFill/>
                </a:ln>
                <a:solidFill>
                  <a:srgbClr val="4B4B4D"/>
                </a:solidFill>
                <a:effectLst/>
                <a:uLnTx/>
                <a:uFillTx/>
                <a:latin typeface="Calibri" panose="020F0502020204030204"/>
                <a:ea typeface="+mn-ea"/>
                <a:cs typeface="+mn-cs"/>
              </a:rPr>
              <a:t>Biodegradable</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 </a:t>
            </a:r>
            <a:r>
              <a:rPr kumimoji="0" lang="lv-LV" sz="2200" b="1" i="0" u="none" strike="noStrike" kern="1200" cap="none" spc="0" normalizeH="0" baseline="0" noProof="0" dirty="0" err="1">
                <a:ln>
                  <a:noFill/>
                </a:ln>
                <a:solidFill>
                  <a:srgbClr val="4B4B4D"/>
                </a:solidFill>
                <a:effectLst/>
                <a:uLnTx/>
                <a:uFillTx/>
                <a:latin typeface="Calibri" panose="020F0502020204030204"/>
                <a:ea typeface="+mn-ea"/>
                <a:cs typeface="+mn-cs"/>
              </a:rPr>
              <a:t>plastic</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 </a:t>
            </a:r>
            <a:r>
              <a:rPr kumimoji="0" lang="lv-LV" sz="2200" b="1" i="0" u="none" strike="noStrike" kern="1200" cap="none" spc="0" normalizeH="0" baseline="0" noProof="0" dirty="0" err="1">
                <a:ln>
                  <a:noFill/>
                </a:ln>
                <a:solidFill>
                  <a:srgbClr val="4B4B4D"/>
                </a:solidFill>
                <a:effectLst/>
                <a:uLnTx/>
                <a:uFillTx/>
                <a:latin typeface="Calibri" panose="020F0502020204030204"/>
                <a:ea typeface="+mn-ea"/>
                <a:cs typeface="+mn-cs"/>
              </a:rPr>
              <a:t>substitutes</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B4B4D"/>
                </a:solidFill>
                <a:effectLst/>
                <a:uLnTx/>
                <a:uFillTx/>
                <a:latin typeface="Calibri" panose="020F0502020204030204"/>
                <a:ea typeface="+mn-ea"/>
                <a:cs typeface="+mn-cs"/>
              </a:rPr>
              <a:t>PLA and PHA which are biodegradable and made from natural raw materials such as corn or sugar beet</a:t>
            </a: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2.</a:t>
            </a:r>
            <a:r>
              <a:rPr kumimoji="0" lang="en-US" sz="2200" b="1" i="0" u="none" strike="noStrike" kern="1200" cap="none" spc="0" normalizeH="0" baseline="0" noProof="0" dirty="0">
                <a:ln>
                  <a:noFill/>
                </a:ln>
                <a:solidFill>
                  <a:srgbClr val="4B4B4D"/>
                </a:solidFill>
                <a:effectLst/>
                <a:uLnTx/>
                <a:uFillTx/>
                <a:latin typeface="Calibri" panose="020F0502020204030204"/>
                <a:ea typeface="+mn-ea"/>
                <a:cs typeface="+mn-cs"/>
              </a:rPr>
              <a:t> Use of organic fabrics and textiles</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H</a:t>
            </a:r>
            <a:r>
              <a:rPr kumimoji="0" lang="en-US" sz="2200" b="0" i="0" u="none" strike="noStrike" kern="1200" cap="none" spc="0" normalizeH="0" baseline="0" noProof="0" dirty="0">
                <a:ln>
                  <a:noFill/>
                </a:ln>
                <a:solidFill>
                  <a:srgbClr val="4B4B4D"/>
                </a:solidFill>
                <a:effectLst/>
                <a:uLnTx/>
                <a:uFillTx/>
                <a:latin typeface="Calibri" panose="020F0502020204030204"/>
                <a:ea typeface="+mn-ea"/>
                <a:cs typeface="+mn-cs"/>
              </a:rPr>
              <a:t>emp, bamboo and other organic fabrics grown using sustainable methods, such as without pesticides or artificial fertilizers</a:t>
            </a: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3.</a:t>
            </a:r>
            <a:r>
              <a:rPr kumimoji="0" lang="en-US" sz="2200" b="1" i="0" u="none" strike="noStrike" kern="1200" cap="none" spc="0" normalizeH="0" baseline="0" noProof="0" dirty="0">
                <a:ln>
                  <a:noFill/>
                </a:ln>
                <a:solidFill>
                  <a:srgbClr val="4B4B4D"/>
                </a:solidFill>
                <a:effectLst/>
                <a:uLnTx/>
                <a:uFillTx/>
                <a:latin typeface="Calibri" panose="020F0502020204030204"/>
                <a:ea typeface="+mn-ea"/>
                <a:cs typeface="+mn-cs"/>
              </a:rPr>
              <a:t> Recyclable raw materials</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B4B4D"/>
                </a:solidFill>
                <a:effectLst/>
                <a:uLnTx/>
                <a:uFillTx/>
                <a:latin typeface="Calibri" panose="020F0502020204030204"/>
                <a:ea typeface="+mn-ea"/>
                <a:cs typeface="+mn-cs"/>
              </a:rPr>
              <a:t>Materials that can be recycled and reused, such as recyclable plastics, glass, metals or paper</a:t>
            </a: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4.</a:t>
            </a:r>
            <a:r>
              <a:rPr kumimoji="0" lang="en-US" sz="2200" b="1" i="0" u="none" strike="noStrike" kern="1200" cap="none" spc="0" normalizeH="0" baseline="0" noProof="0" dirty="0">
                <a:ln>
                  <a:noFill/>
                </a:ln>
                <a:solidFill>
                  <a:srgbClr val="4B4B4D"/>
                </a:solidFill>
                <a:effectLst/>
                <a:uLnTx/>
                <a:uFillTx/>
                <a:latin typeface="Calibri" panose="020F0502020204030204"/>
                <a:ea typeface="+mn-ea"/>
                <a:cs typeface="+mn-cs"/>
              </a:rPr>
              <a:t> Natural wood and fiber materials</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B4B4D"/>
                </a:solidFill>
                <a:effectLst/>
                <a:uLnTx/>
                <a:uFillTx/>
                <a:latin typeface="Calibri" panose="020F0502020204030204"/>
                <a:ea typeface="+mn-ea"/>
                <a:cs typeface="+mn-cs"/>
              </a:rPr>
              <a:t>Wood, fiberboard or boards that come from sustainable forestry practices</a:t>
            </a: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5.</a:t>
            </a:r>
            <a:r>
              <a:rPr kumimoji="0" lang="en-US" sz="2200" b="1" i="0" u="none" strike="noStrike" kern="1200" cap="none" spc="0" normalizeH="0" baseline="0" noProof="0" dirty="0">
                <a:ln>
                  <a:noFill/>
                </a:ln>
                <a:solidFill>
                  <a:srgbClr val="4B4B4D"/>
                </a:solidFill>
                <a:effectLst/>
                <a:uLnTx/>
                <a:uFillTx/>
                <a:latin typeface="Calibri" panose="020F0502020204030204"/>
                <a:ea typeface="+mn-ea"/>
                <a:cs typeface="+mn-cs"/>
              </a:rPr>
              <a:t> Bioplastics and biodegradable raw materials</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B4B4D"/>
                </a:solidFill>
                <a:effectLst/>
                <a:uLnTx/>
                <a:uFillTx/>
                <a:latin typeface="Calibri" panose="020F0502020204030204"/>
                <a:ea typeface="+mn-ea"/>
                <a:cs typeface="+mn-cs"/>
              </a:rPr>
              <a:t>Biodegradable plastics or biopolymers that are made from biological sources and can break down naturally without accumulating long-term environmental waste</a:t>
            </a: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6.</a:t>
            </a:r>
            <a:r>
              <a:rPr kumimoji="0" lang="en-US" sz="2200" b="1" i="0" u="none" strike="noStrike" kern="1200" cap="none" spc="0" normalizeH="0" baseline="0" noProof="0" dirty="0">
                <a:ln>
                  <a:noFill/>
                </a:ln>
                <a:solidFill>
                  <a:srgbClr val="4B4B4D"/>
                </a:solidFill>
                <a:effectLst/>
                <a:uLnTx/>
                <a:uFillTx/>
                <a:latin typeface="Calibri" panose="020F0502020204030204"/>
                <a:ea typeface="+mn-ea"/>
                <a:cs typeface="+mn-cs"/>
              </a:rPr>
              <a:t> Recyclable and reusable metal raw materials</a:t>
            </a:r>
            <a:r>
              <a:rPr kumimoji="0" lang="lv-LV" sz="2200" b="1" i="0" u="none" strike="noStrike" kern="1200" cap="none" spc="0" normalizeH="0" baseline="0" noProof="0" dirty="0">
                <a:ln>
                  <a:noFill/>
                </a:ln>
                <a:solidFill>
                  <a:srgbClr val="4B4B4D"/>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B4B4D"/>
                </a:solidFill>
                <a:effectLst/>
                <a:uLnTx/>
                <a:uFillTx/>
                <a:latin typeface="Calibri" panose="020F0502020204030204"/>
                <a:ea typeface="+mn-ea"/>
                <a:cs typeface="+mn-cs"/>
              </a:rPr>
              <a:t>Recyclable steel or aluminum that can be reused, reducing the need for new resources</a:t>
            </a:r>
            <a:r>
              <a:rPr kumimoji="0" lang="lv-LV" sz="2200" b="0" i="0" u="none" strike="noStrike" kern="1200" cap="none" spc="0" normalizeH="0" baseline="0" noProof="0" dirty="0">
                <a:ln>
                  <a:noFill/>
                </a:ln>
                <a:solidFill>
                  <a:srgbClr val="4B4B4D"/>
                </a:solidFill>
                <a:effectLst/>
                <a:uLnTx/>
                <a:uFillTx/>
                <a:latin typeface="Calibri" panose="020F0502020204030204"/>
                <a:ea typeface="+mn-ea"/>
                <a:cs typeface="+mn-cs"/>
              </a:rPr>
              <a:t>.</a:t>
            </a: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20</a:t>
            </a:fld>
            <a:endParaRPr lang="de-AT" dirty="0"/>
          </a:p>
        </p:txBody>
      </p:sp>
    </p:spTree>
    <p:extLst>
      <p:ext uri="{BB962C8B-B14F-4D97-AF65-F5344CB8AC3E}">
        <p14:creationId xmlns:p14="http://schemas.microsoft.com/office/powerpoint/2010/main" val="151532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1" dirty="0">
                <a:effectLst/>
                <a:latin typeface="Times New Roman" panose="02020603050405020304" pitchFamily="18" charset="0"/>
                <a:ea typeface="Calibri" panose="020F0502020204030204" pitchFamily="34" charset="0"/>
              </a:rPr>
              <a:t>Sustainable </a:t>
            </a:r>
            <a:r>
              <a:rPr lang="lv-LV" sz="1200" b="1" dirty="0" err="1">
                <a:effectLst/>
                <a:latin typeface="Times New Roman" panose="02020603050405020304" pitchFamily="18" charset="0"/>
                <a:ea typeface="Calibri" panose="020F0502020204030204" pitchFamily="34" charset="0"/>
              </a:rPr>
              <a:t>technologies</a:t>
            </a:r>
            <a:endParaRPr lang="en-US" sz="1200" b="1"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lv-LV" sz="1200" b="1" dirty="0">
                <a:effectLst/>
                <a:latin typeface="Times New Roman" panose="02020603050405020304" pitchFamily="18" charset="0"/>
                <a:ea typeface="Calibri" panose="020F0502020204030204" pitchFamily="34" charset="0"/>
                <a:cs typeface="Arial" panose="020B0604020202020204" pitchFamily="34" charset="0"/>
              </a:rPr>
              <a:t>Technologies of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renewable</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energy</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sources</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Use of solar and wind energy and other renewable energy technologies to reduce dependence on fossil fuels and reduce greenhouse gas emissions</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Energy</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efficiency</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technologies</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Innovative technologies that help reduce energy consumption, such as energy-efficient equipment and lighting solutions</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1200" b="1" dirty="0">
                <a:effectLst/>
                <a:latin typeface="Times New Roman" panose="02020603050405020304" pitchFamily="18" charset="0"/>
                <a:ea typeface="Calibri" panose="020F0502020204030204" pitchFamily="34" charset="0"/>
                <a:cs typeface="Arial" panose="020B0604020202020204" pitchFamily="34" charset="0"/>
              </a:rPr>
              <a:t>Virtual and augmented reality for sustainable education</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Technologies that offer virtual and augmented reality experiences to promote education about environmental protection and sustainable lifestyles</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lv-LV" sz="1200" b="1" dirty="0" err="1">
                <a:effectLst/>
                <a:latin typeface="Times New Roman" panose="02020603050405020304" pitchFamily="18" charset="0"/>
                <a:ea typeface="Calibri" panose="020F0502020204030204" pitchFamily="34" charset="0"/>
                <a:cs typeface="Arial" panose="020B0604020202020204" pitchFamily="34" charset="0"/>
              </a:rPr>
              <a:t>Blockchain</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technologies</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for</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sustainable</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origin</a:t>
            </a:r>
            <a:r>
              <a:rPr lang="lv-LV" sz="1200" b="1" dirty="0">
                <a:effectLst/>
                <a:latin typeface="Times New Roman" panose="02020603050405020304" pitchFamily="18" charset="0"/>
                <a:ea typeface="Calibri" panose="020F0502020204030204" pitchFamily="34" charset="0"/>
                <a:cs typeface="Arial" panose="020B0604020202020204" pitchFamily="34" charset="0"/>
              </a:rPr>
              <a:t> </a:t>
            </a:r>
            <a:r>
              <a:rPr lang="lv-LV" sz="1200" b="1" dirty="0" err="1">
                <a:effectLst/>
                <a:latin typeface="Times New Roman" panose="02020603050405020304" pitchFamily="18" charset="0"/>
                <a:ea typeface="Calibri" panose="020F0502020204030204" pitchFamily="34" charset="0"/>
                <a:cs typeface="Arial" panose="020B0604020202020204" pitchFamily="34" charset="0"/>
              </a:rPr>
              <a:t>labeling</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The use of blockchain to mark the origin of products to ensure transparency and compliance with sustainability standards such as fair trade or sustainable agriculture</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1200" b="1" dirty="0">
                <a:effectLst/>
                <a:latin typeface="Times New Roman" panose="02020603050405020304" pitchFamily="18" charset="0"/>
                <a:ea typeface="Calibri" panose="020F0502020204030204" pitchFamily="34" charset="0"/>
                <a:cs typeface="Arial" panose="020B0604020202020204" pitchFamily="34" charset="0"/>
              </a:rPr>
              <a:t>Using the Internet of Things (IoT) for resource efficiency</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Using IoT to optimize the use of resources, such as energy efficiency at home, water consumption monitoring or logistics optimization</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1200" b="1" dirty="0">
                <a:effectLst/>
                <a:latin typeface="Times New Roman" panose="02020603050405020304" pitchFamily="18" charset="0"/>
                <a:ea typeface="Calibri" panose="020F0502020204030204" pitchFamily="34" charset="0"/>
                <a:cs typeface="Arial" panose="020B0604020202020204" pitchFamily="34" charset="0"/>
              </a:rPr>
              <a:t>Sustainable use of 3D printing</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US" sz="1200" dirty="0">
                <a:effectLst/>
                <a:latin typeface="Times New Roman" panose="02020603050405020304" pitchFamily="18" charset="0"/>
                <a:ea typeface="Calibri" panose="020F0502020204030204" pitchFamily="34" charset="0"/>
                <a:cs typeface="Arial" panose="020B0604020202020204" pitchFamily="34" charset="0"/>
              </a:rPr>
              <a:t>Using 3D printing technology to create customized and efficient products, reducing material residues and waste</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These examples show that sustainable technologies and materials can cover a wide range of industries and provide solutions to environmental problems, reducing negative impacts on nature and promoting sustainable development</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21</a:t>
            </a:fld>
            <a:endParaRPr lang="de-AT" dirty="0"/>
          </a:p>
        </p:txBody>
      </p:sp>
    </p:spTree>
    <p:extLst>
      <p:ext uri="{BB962C8B-B14F-4D97-AF65-F5344CB8AC3E}">
        <p14:creationId xmlns:p14="http://schemas.microsoft.com/office/powerpoint/2010/main" val="425484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Companies (both Latvian and global) for which the "ecological footprint" and product life cycle are important.</a:t>
            </a:r>
            <a:r>
              <a:rPr lang="lv-LV" dirty="0"/>
              <a:t> </a:t>
            </a:r>
            <a:r>
              <a:rPr lang="en-US" b="0" i="0" dirty="0">
                <a:solidFill>
                  <a:srgbClr val="374151"/>
                </a:solidFill>
                <a:effectLst/>
                <a:latin typeface="Söhne"/>
              </a:rPr>
              <a:t>The purchase of second-hand goods reduces the need for new resources as it utilizes existing items, thereby promoting sustainable resource use. It eliminates the necessity for new products and helps prevent the formation of waste.</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22</a:t>
            </a:fld>
            <a:endParaRPr lang="de-AT" dirty="0"/>
          </a:p>
        </p:txBody>
      </p:sp>
    </p:spTree>
    <p:extLst>
      <p:ext uri="{BB962C8B-B14F-4D97-AF65-F5344CB8AC3E}">
        <p14:creationId xmlns:p14="http://schemas.microsoft.com/office/powerpoint/2010/main" val="254242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R</a:t>
            </a:r>
            <a:r>
              <a:rPr lang="en-US" dirty="0" err="1"/>
              <a:t>efurbishment</a:t>
            </a:r>
            <a:r>
              <a:rPr lang="en-US" dirty="0"/>
              <a:t> and repair of electronics align with LCA principles by focusing on extending product life, reducing environmental impact, conserving resources, minimizing waste, improving energy efficiency, and considering the entire life cycle of electronic devices. These practices contribute to more sustainable and responsible consumption patterns in the electronics industry.</a:t>
            </a:r>
            <a:endParaRPr lang="lv-LV" dirty="0"/>
          </a:p>
        </p:txBody>
      </p:sp>
      <p:sp>
        <p:nvSpPr>
          <p:cNvPr id="4" name="Slide Number Placeholder 3"/>
          <p:cNvSpPr>
            <a:spLocks noGrp="1"/>
          </p:cNvSpPr>
          <p:nvPr>
            <p:ph type="sldNum" sz="quarter" idx="5"/>
          </p:nvPr>
        </p:nvSpPr>
        <p:spPr/>
        <p:txBody>
          <a:bodyPr/>
          <a:lstStyle/>
          <a:p>
            <a:fld id="{3B3D1A05-BC2C-4963-BB50-CF36FF1E632A}" type="slidenum">
              <a:rPr lang="de-AT" smtClean="0"/>
              <a:t>23</a:t>
            </a:fld>
            <a:endParaRPr lang="de-AT" dirty="0"/>
          </a:p>
        </p:txBody>
      </p:sp>
    </p:spTree>
    <p:extLst>
      <p:ext uri="{BB962C8B-B14F-4D97-AF65-F5344CB8AC3E}">
        <p14:creationId xmlns:p14="http://schemas.microsoft.com/office/powerpoint/2010/main" val="133228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Modular furniture is designed with interchangeable and customizable components, allowing users to reconfigure or add elements without replacing the entire piece. This promotes resource efficiency by reducing the need for new materials and minimizing waste associated with furniture production.</a:t>
            </a:r>
            <a:r>
              <a:rPr lang="lv-LV" dirty="0"/>
              <a:t> </a:t>
            </a:r>
            <a:r>
              <a:rPr lang="en-US" dirty="0"/>
              <a:t>LCA emphasizes the importance of prolonging the use phase of products. Modular furniture is designed for adaptability, allowing it to evolve with changing needs and styles. This extends the product's life cycle, reducing the frequency of disposal and the associated environmental impact.</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24</a:t>
            </a:fld>
            <a:endParaRPr lang="de-AT" dirty="0"/>
          </a:p>
        </p:txBody>
      </p:sp>
    </p:spTree>
    <p:extLst>
      <p:ext uri="{BB962C8B-B14F-4D97-AF65-F5344CB8AC3E}">
        <p14:creationId xmlns:p14="http://schemas.microsoft.com/office/powerpoint/2010/main" val="932568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Car-sharing solutions contribute positively to LCA when they promote shared rides, reducing the number of individual vehicle trips and optimizing the use of available vehicles.</a:t>
            </a:r>
            <a:r>
              <a:rPr lang="lv-LV" dirty="0"/>
              <a:t> </a:t>
            </a:r>
            <a:r>
              <a:rPr lang="en-US" dirty="0"/>
              <a:t>Encouraging users to choose shared rides, opt for electric vehicles, or adopt eco-friendly travel practices contributes positively to sustainability.</a:t>
            </a:r>
            <a:r>
              <a:rPr lang="lv-LV" dirty="0"/>
              <a:t> </a:t>
            </a:r>
            <a:r>
              <a:rPr lang="en-US" dirty="0"/>
              <a:t>Transitioning to electric or low-emission vehicles powered by renewable energy sources can significantly reduce the carbon footprint associated with the transportation service.</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25</a:t>
            </a:fld>
            <a:endParaRPr lang="de-AT" dirty="0"/>
          </a:p>
        </p:txBody>
      </p:sp>
    </p:spTree>
    <p:extLst>
      <p:ext uri="{BB962C8B-B14F-4D97-AF65-F5344CB8AC3E}">
        <p14:creationId xmlns:p14="http://schemas.microsoft.com/office/powerpoint/2010/main" val="253783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The use of completely recyclable and reusable materials in the </a:t>
            </a:r>
            <a:r>
              <a:rPr lang="en-US" dirty="0" err="1"/>
              <a:t>Futurecraft.Loop</a:t>
            </a:r>
            <a:r>
              <a:rPr lang="en-US" dirty="0"/>
              <a:t> collection is a key LCA consideration. Designing products with recyclability in mind reduces the environmental impact associated with the extraction and processing of raw materials.</a:t>
            </a:r>
            <a:r>
              <a:rPr lang="lv-LV" dirty="0"/>
              <a:t> </a:t>
            </a:r>
            <a:r>
              <a:rPr lang="en-US" dirty="0"/>
              <a:t>Glues and adhesives can contribute to environmental harm, and by avoiding them, Adidas reduces the environmental impact during production and facilitates easier disassembly and recycling.</a:t>
            </a:r>
            <a:r>
              <a:rPr lang="lv-LV" dirty="0"/>
              <a:t> </a:t>
            </a:r>
            <a:r>
              <a:rPr lang="en-US" dirty="0"/>
              <a:t>The </a:t>
            </a:r>
            <a:r>
              <a:rPr lang="en-US" dirty="0" err="1"/>
              <a:t>Futurecraft.Loop</a:t>
            </a:r>
            <a:r>
              <a:rPr lang="en-US" dirty="0"/>
              <a:t> collection addresses the end-of-life phase by implementing a return and recycling program. This closed-loop system helps minimize the environmental impact associated with the disposal of used shoes and encourages the reuse of materials.</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26</a:t>
            </a:fld>
            <a:endParaRPr lang="de-AT" dirty="0"/>
          </a:p>
        </p:txBody>
      </p:sp>
    </p:spTree>
    <p:extLst>
      <p:ext uri="{BB962C8B-B14F-4D97-AF65-F5344CB8AC3E}">
        <p14:creationId xmlns:p14="http://schemas.microsoft.com/office/powerpoint/2010/main" val="48318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LCA assesses the energy and resource consumption throughout the life cycle. Recyclable packaging have a lower environmental impact compared to non-recyclable alternatives if it requires less energy and fewer resources in production, transportation, and disposal.</a:t>
            </a:r>
            <a:r>
              <a:rPr lang="lv-LV" dirty="0"/>
              <a:t> </a:t>
            </a:r>
            <a:r>
              <a:rPr lang="en-US" dirty="0"/>
              <a:t>LCA promotes the reduction of environmental impacts associated with waste. Recyclable packaging solutions aim to reduce the amount of packaging waste sent to landfills. This aligns with the principles of a circular economy by keeping materials in use for as long as possible.</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27</a:t>
            </a:fld>
            <a:endParaRPr lang="de-AT" dirty="0"/>
          </a:p>
        </p:txBody>
      </p:sp>
    </p:spTree>
    <p:extLst>
      <p:ext uri="{BB962C8B-B14F-4D97-AF65-F5344CB8AC3E}">
        <p14:creationId xmlns:p14="http://schemas.microsoft.com/office/powerpoint/2010/main" val="423460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D0D"/>
                </a:solidFill>
                <a:effectLst/>
                <a:uLnTx/>
                <a:uFillTx/>
                <a:latin typeface="Söhne"/>
                <a:ea typeface="+mn-ea"/>
                <a:cs typeface="+mn-cs"/>
              </a:rPr>
              <a:t>The </a:t>
            </a:r>
            <a:r>
              <a:rPr kumimoji="0" lang="en-US" sz="1600" b="0" i="0" u="none" strike="noStrike" kern="1200" cap="none" spc="0" normalizeH="0" baseline="0" noProof="0" dirty="0" err="1">
                <a:ln>
                  <a:noFill/>
                </a:ln>
                <a:solidFill>
                  <a:srgbClr val="0D0D0D"/>
                </a:solidFill>
                <a:effectLst/>
                <a:uLnTx/>
                <a:uFillTx/>
                <a:latin typeface="Söhne"/>
                <a:ea typeface="+mn-ea"/>
                <a:cs typeface="+mn-cs"/>
              </a:rPr>
              <a:t>ecodesign</a:t>
            </a:r>
            <a:r>
              <a:rPr kumimoji="0" lang="en-US" sz="1600" b="0" i="0" u="none" strike="noStrike" kern="1200" cap="none" spc="0" normalizeH="0" baseline="0" noProof="0" dirty="0">
                <a:ln>
                  <a:noFill/>
                </a:ln>
                <a:solidFill>
                  <a:srgbClr val="0D0D0D"/>
                </a:solidFill>
                <a:effectLst/>
                <a:uLnTx/>
                <a:uFillTx/>
                <a:latin typeface="Söhne"/>
                <a:ea typeface="+mn-ea"/>
                <a:cs typeface="+mn-cs"/>
              </a:rPr>
              <a:t> approach is fundamentally important in promoting sustainable development and protecting the environment. It helps to reduce the negative impact of products and services throughout their life cycle. Based on the aspects</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lv-LV" sz="1600" b="0" i="0" u="none" strike="noStrike" kern="1200" cap="none" spc="0" normalizeH="0" baseline="0" noProof="0" dirty="0" err="1">
                <a:ln>
                  <a:noFill/>
                </a:ln>
                <a:solidFill>
                  <a:srgbClr val="0D0D0D"/>
                </a:solidFill>
                <a:effectLst/>
                <a:uLnTx/>
                <a:uFillTx/>
                <a:latin typeface="Söhne"/>
                <a:ea typeface="+mn-ea"/>
                <a:cs typeface="+mn-cs"/>
              </a:rPr>
              <a:t>each</a:t>
            </a:r>
            <a:r>
              <a:rPr kumimoji="0" lang="lv-LV" sz="1600" b="0" i="0" u="none" strike="noStrike" kern="1200" cap="none" spc="0" normalizeH="0" baseline="0" noProof="0" dirty="0">
                <a:ln>
                  <a:noFill/>
                </a:ln>
                <a:solidFill>
                  <a:srgbClr val="0D0D0D"/>
                </a:solidFill>
                <a:effectLst/>
                <a:uLnTx/>
                <a:uFillTx/>
                <a:latin typeface="Söhne"/>
                <a:ea typeface="+mn-ea"/>
                <a:cs typeface="+mn-cs"/>
              </a:rPr>
              <a:t> of</a:t>
            </a:r>
            <a:r>
              <a:rPr kumimoji="0" lang="en-US" sz="1600" b="0" i="0" u="none" strike="noStrike" kern="1200" cap="none" spc="0" normalizeH="0" baseline="0" noProof="0" dirty="0">
                <a:ln>
                  <a:noFill/>
                </a:ln>
                <a:solidFill>
                  <a:srgbClr val="0D0D0D"/>
                </a:solidFill>
                <a:effectLst/>
                <a:uLnTx/>
                <a:uFillTx/>
                <a:latin typeface="Söhne"/>
                <a:ea typeface="+mn-ea"/>
                <a:cs typeface="+mn-cs"/>
              </a:rPr>
              <a:t> you highlighted, here is a more detailed look at each of the key principles of eco-design mentioned</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a:ln>
                  <a:noFill/>
                </a:ln>
                <a:solidFill>
                  <a:srgbClr val="0D0D0D"/>
                </a:solidFill>
                <a:effectLst/>
                <a:uLnTx/>
                <a:uFillTx/>
                <a:latin typeface="Söhne"/>
                <a:ea typeface="+mn-ea"/>
                <a:cs typeface="+mn-cs"/>
              </a:rPr>
              <a:t>Reduce consumption of raw materials (economy of materials, reduced consumption of natural resources)</a:t>
            </a:r>
            <a:endParaRPr kumimoji="0" lang="lv-LV" sz="1600" b="1" i="0" u="none" strike="noStrike" kern="1200" cap="none" spc="0" normalizeH="0" baseline="0" noProof="0" dirty="0">
              <a:ln>
                <a:noFill/>
              </a:ln>
              <a:solidFill>
                <a:srgbClr val="0D0D0D"/>
              </a:solidFill>
              <a:effectLst/>
              <a:uLnTx/>
              <a:uFillTx/>
              <a:latin typeface="Söh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Design</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for</a:t>
            </a:r>
            <a:r>
              <a:rPr kumimoji="0" lang="lv-LV" sz="1600" b="1" i="0" u="none" strike="noStrike" kern="1200" cap="none" spc="0" normalizeH="0" baseline="0" noProof="0" dirty="0">
                <a:ln>
                  <a:noFill/>
                </a:ln>
                <a:solidFill>
                  <a:srgbClr val="0D0D0D"/>
                </a:solidFill>
                <a:effectLst/>
                <a:uLnTx/>
                <a:uFillTx/>
                <a:latin typeface="Söhne"/>
                <a:ea typeface="+mn-ea"/>
                <a:cs typeface="+mn-cs"/>
              </a:rPr>
              <a:t> less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material</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Optimize the design of products so that they require less material in production, without losing their quality and functionality</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Reuse</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and</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recycling</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Promote reuse and recycling of materials to reduce the need for new resources</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srgbClr val="0D0D0D"/>
                </a:solidFill>
                <a:effectLst/>
                <a:uLnTx/>
                <a:uFillTx/>
                <a:latin typeface="Söhne"/>
                <a:ea typeface="+mn-ea"/>
                <a:cs typeface="+mn-cs"/>
              </a:rPr>
              <a:t>2.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Reduce</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energy</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consumption</a:t>
            </a:r>
            <a:endParaRPr kumimoji="0" lang="lv-LV" sz="1600" b="1" i="0" u="none" strike="noStrike" kern="1200" cap="none" spc="0" normalizeH="0" baseline="0" noProof="0" dirty="0">
              <a:ln>
                <a:noFill/>
              </a:ln>
              <a:solidFill>
                <a:srgbClr val="0D0D0D"/>
              </a:solidFill>
              <a:effectLst/>
              <a:uLnTx/>
              <a:uFillTx/>
              <a:latin typeface="Söh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Energy</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efficiency</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Design products that use less energy in their production and use, such as energy-saving appliances</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D0D0D"/>
                </a:solidFill>
                <a:effectLst/>
                <a:uLnTx/>
                <a:uFillTx/>
                <a:latin typeface="Söhne"/>
                <a:ea typeface="+mn-ea"/>
                <a:cs typeface="+mn-cs"/>
              </a:rPr>
              <a:t>Use of renewable energy sources</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Promote the use of renewable energy sources such as solar or wind energy in the product life cycle</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srgbClr val="0D0D0D"/>
                </a:solidFill>
                <a:effectLst/>
                <a:uLnTx/>
                <a:uFillTx/>
                <a:latin typeface="Söhne"/>
                <a:ea typeface="+mn-ea"/>
                <a:cs typeface="+mn-cs"/>
              </a:rPr>
              <a:t>3. </a:t>
            </a:r>
            <a:r>
              <a:rPr kumimoji="0" lang="en-US" sz="1600" b="1" i="0" u="none" strike="noStrike" kern="1200" cap="none" spc="0" normalizeH="0" baseline="0" noProof="0" dirty="0">
                <a:ln>
                  <a:noFill/>
                </a:ln>
                <a:solidFill>
                  <a:srgbClr val="0D0D0D"/>
                </a:solidFill>
                <a:effectLst/>
                <a:uLnTx/>
                <a:uFillTx/>
                <a:latin typeface="Söhne"/>
                <a:ea typeface="+mn-ea"/>
                <a:cs typeface="+mn-cs"/>
              </a:rPr>
              <a:t>Use cleaner materials – replacement of dangerous components</a:t>
            </a:r>
            <a:endParaRPr kumimoji="0" lang="lv-LV" sz="1600" b="1" i="0" u="none" strike="noStrike" kern="1200" cap="none" spc="0" normalizeH="0" baseline="0" noProof="0" dirty="0">
              <a:ln>
                <a:noFill/>
              </a:ln>
              <a:solidFill>
                <a:srgbClr val="0D0D0D"/>
              </a:solidFill>
              <a:effectLst/>
              <a:uLnTx/>
              <a:uFillTx/>
              <a:latin typeface="Söh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Use</a:t>
            </a:r>
            <a:r>
              <a:rPr kumimoji="0" lang="lv-LV" sz="1600" b="1" i="0" u="none" strike="noStrike" kern="1200" cap="none" spc="0" normalizeH="0" baseline="0" noProof="0" dirty="0">
                <a:ln>
                  <a:noFill/>
                </a:ln>
                <a:solidFill>
                  <a:srgbClr val="0D0D0D"/>
                </a:solidFill>
                <a:effectLst/>
                <a:uLnTx/>
                <a:uFillTx/>
                <a:latin typeface="Söhne"/>
                <a:ea typeface="+mn-ea"/>
                <a:cs typeface="+mn-cs"/>
              </a:rPr>
              <a:t> of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harmless</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materials</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Replace hazardous and toxic materials with safer, less harmful alternatives</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D0D0D"/>
                </a:solidFill>
                <a:effectLst/>
                <a:uLnTx/>
                <a:uFillTx/>
                <a:latin typeface="Söhne"/>
                <a:ea typeface="+mn-ea"/>
                <a:cs typeface="+mn-cs"/>
              </a:rPr>
              <a:t>Healthy and environmentally friendly choices</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Use materials that are biodegradable or have less negative impact on the environment and human health</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srgbClr val="0D0D0D"/>
                </a:solidFill>
                <a:effectLst/>
                <a:uLnTx/>
                <a:uFillTx/>
                <a:latin typeface="Söhne"/>
                <a:ea typeface="+mn-ea"/>
                <a:cs typeface="+mn-cs"/>
              </a:rPr>
              <a:t>4. </a:t>
            </a:r>
            <a:r>
              <a:rPr kumimoji="0" lang="en-US" sz="1600" b="1" i="0" u="none" strike="noStrike" kern="1200" cap="none" spc="0" normalizeH="0" baseline="0" noProof="0" dirty="0">
                <a:ln>
                  <a:noFill/>
                </a:ln>
                <a:solidFill>
                  <a:srgbClr val="0D0D0D"/>
                </a:solidFill>
                <a:effectLst/>
                <a:uLnTx/>
                <a:uFillTx/>
                <a:latin typeface="Söhne"/>
                <a:ea typeface="+mn-ea"/>
                <a:cs typeface="+mn-cs"/>
              </a:rPr>
              <a:t>Use cleaner production processes (includes harmless alternatives)</a:t>
            </a:r>
            <a:endParaRPr kumimoji="0" lang="lv-LV" sz="1600" b="1" i="0" u="none" strike="noStrike" kern="1200" cap="none" spc="0" normalizeH="0" baseline="0" noProof="0" dirty="0">
              <a:ln>
                <a:noFill/>
              </a:ln>
              <a:solidFill>
                <a:srgbClr val="0D0D0D"/>
              </a:solidFill>
              <a:effectLst/>
              <a:uLnTx/>
              <a:uFillTx/>
              <a:latin typeface="Söh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Production</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optimization</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Implement more efficient production processes that reduce waste and energy consumption</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Reduction</a:t>
            </a:r>
            <a:r>
              <a:rPr kumimoji="0" lang="lv-LV" sz="1600" b="1" i="0" u="none" strike="noStrike" kern="1200" cap="none" spc="0" normalizeH="0" baseline="0" noProof="0" dirty="0">
                <a:ln>
                  <a:noFill/>
                </a:ln>
                <a:solidFill>
                  <a:srgbClr val="0D0D0D"/>
                </a:solidFill>
                <a:effectLst/>
                <a:uLnTx/>
                <a:uFillTx/>
                <a:latin typeface="Söhne"/>
                <a:ea typeface="+mn-ea"/>
                <a:cs typeface="+mn-cs"/>
              </a:rPr>
              <a:t> of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environmental</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pollution</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Reduce emissions and other pollution that occur during the production process</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srgbClr val="0D0D0D"/>
                </a:solidFill>
                <a:effectLst/>
                <a:uLnTx/>
                <a:uFillTx/>
                <a:latin typeface="Söhne"/>
                <a:ea typeface="+mn-ea"/>
                <a:cs typeface="+mn-cs"/>
              </a:rPr>
              <a:t>5. </a:t>
            </a:r>
            <a:r>
              <a:rPr kumimoji="0" lang="en-US" sz="1600" b="1" i="0" u="none" strike="noStrike" kern="1200" cap="none" spc="0" normalizeH="0" baseline="0" noProof="0" dirty="0">
                <a:ln>
                  <a:noFill/>
                </a:ln>
                <a:solidFill>
                  <a:srgbClr val="0D0D0D"/>
                </a:solidFill>
                <a:effectLst/>
                <a:uLnTx/>
                <a:uFillTx/>
                <a:latin typeface="Söhne"/>
                <a:ea typeface="+mn-ea"/>
                <a:cs typeface="+mn-cs"/>
              </a:rPr>
              <a:t>Extend the life of the product (economy of materials, reduced consumption of natural resources)</a:t>
            </a:r>
            <a:endParaRPr kumimoji="0" lang="lv-LV" sz="1600" b="1" i="0" u="none" strike="noStrike" kern="1200" cap="none" spc="0" normalizeH="0" baseline="0" noProof="0" dirty="0">
              <a:ln>
                <a:noFill/>
              </a:ln>
              <a:solidFill>
                <a:srgbClr val="0D0D0D"/>
              </a:solidFill>
              <a:effectLst/>
              <a:uLnTx/>
              <a:uFillTx/>
              <a:latin typeface="Söh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Design</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for</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long-lasting</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use</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To create products that are durable, easy to repair and renew, thereby extending their life</a:t>
            </a:r>
            <a:r>
              <a:rPr kumimoji="0" lang="lv-LV" sz="1600" b="0" i="0" u="none" strike="noStrike" kern="1200" cap="none" spc="0" normalizeH="0" baseline="0" noProof="0" dirty="0">
                <a:ln>
                  <a:noFill/>
                </a:ln>
                <a:solidFill>
                  <a:srgbClr val="0D0D0D"/>
                </a:solidFill>
                <a:effectLst/>
                <a:uLnTx/>
                <a:uFillTx/>
                <a:latin typeface="Söhn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Modular</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design</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The ability for customers to easily replace or upgrade parts of the product instead of replacing the entire product.</a:t>
            </a:r>
            <a:endParaRPr kumimoji="0" lang="lv-LV" sz="1600" b="0" i="0" u="none" strike="noStrike" kern="1200" cap="none" spc="0" normalizeH="0" baseline="0" noProof="0" dirty="0">
              <a:ln>
                <a:noFill/>
              </a:ln>
              <a:solidFill>
                <a:srgbClr val="0D0D0D"/>
              </a:solidFill>
              <a:effectLst/>
              <a:uLnTx/>
              <a:uFillTx/>
              <a:latin typeface="Söh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srgbClr val="0D0D0D"/>
                </a:solidFill>
                <a:effectLst/>
                <a:uLnTx/>
                <a:uFillTx/>
                <a:latin typeface="Söhne"/>
                <a:ea typeface="+mn-ea"/>
                <a:cs typeface="+mn-cs"/>
              </a:rPr>
              <a:t>6. </a:t>
            </a:r>
            <a:r>
              <a:rPr kumimoji="0" lang="en-US" sz="1600" b="1" i="0" u="none" strike="noStrike" kern="1200" cap="none" spc="0" normalizeH="0" baseline="0" noProof="0" dirty="0">
                <a:ln>
                  <a:noFill/>
                </a:ln>
                <a:solidFill>
                  <a:srgbClr val="0D0D0D"/>
                </a:solidFill>
                <a:effectLst/>
                <a:uLnTx/>
                <a:uFillTx/>
                <a:latin typeface="Söhne"/>
                <a:ea typeface="+mn-ea"/>
                <a:cs typeface="+mn-cs"/>
              </a:rPr>
              <a:t>Provide an understanding of eco-design (for the user, the client</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err="1">
                <a:ln>
                  <a:noFill/>
                </a:ln>
                <a:solidFill>
                  <a:srgbClr val="0D0D0D"/>
                </a:solidFill>
                <a:effectLst/>
                <a:uLnTx/>
                <a:uFillTx/>
                <a:latin typeface="Söhne"/>
                <a:ea typeface="+mn-ea"/>
                <a:cs typeface="+mn-cs"/>
              </a:rPr>
              <a:t>Education</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and</a:t>
            </a:r>
            <a:r>
              <a:rPr kumimoji="0" lang="lv-LV" sz="1600" b="1" i="0" u="none" strike="noStrike" kern="1200" cap="none" spc="0" normalizeH="0" baseline="0" noProof="0" dirty="0">
                <a:ln>
                  <a:noFill/>
                </a:ln>
                <a:solidFill>
                  <a:srgbClr val="0D0D0D"/>
                </a:solidFill>
                <a:effectLst/>
                <a:uLnTx/>
                <a:uFillTx/>
                <a:latin typeface="Söhne"/>
                <a:ea typeface="+mn-ea"/>
                <a:cs typeface="+mn-cs"/>
              </a:rPr>
              <a:t> </a:t>
            </a:r>
            <a:r>
              <a:rPr kumimoji="0" lang="lv-LV" sz="1600" b="1" i="0" u="none" strike="noStrike" kern="1200" cap="none" spc="0" normalizeH="0" baseline="0" noProof="0" dirty="0" err="1">
                <a:ln>
                  <a:noFill/>
                </a:ln>
                <a:solidFill>
                  <a:srgbClr val="0D0D0D"/>
                </a:solidFill>
                <a:effectLst/>
                <a:uLnTx/>
                <a:uFillTx/>
                <a:latin typeface="Söhne"/>
                <a:ea typeface="+mn-ea"/>
                <a:cs typeface="+mn-cs"/>
              </a:rPr>
              <a:t>outreach</a:t>
            </a:r>
            <a:r>
              <a:rPr kumimoji="0" lang="lv-LV" sz="1600" b="1" i="0" u="none" strike="noStrike" kern="1200" cap="none" spc="0" normalizeH="0" baseline="0" noProof="0" dirty="0">
                <a:ln>
                  <a:noFill/>
                </a:ln>
                <a:solidFill>
                  <a:srgbClr val="0D0D0D"/>
                </a:solidFill>
                <a:effectLst/>
                <a:uLnTx/>
                <a:uFillTx/>
                <a:latin typeface="Söhne"/>
                <a:ea typeface="+mn-ea"/>
                <a:cs typeface="+mn-cs"/>
              </a:rPr>
              <a:t>:</a:t>
            </a:r>
            <a:r>
              <a:rPr kumimoji="0" lang="lv-LV" sz="1600" b="0" i="0" u="none" strike="noStrike" kern="1200" cap="none" spc="0" normalizeH="0" baseline="0" noProof="0" dirty="0">
                <a:ln>
                  <a:noFill/>
                </a:ln>
                <a:solidFill>
                  <a:srgbClr val="0D0D0D"/>
                </a:solidFill>
                <a:effectLst/>
                <a:uLnTx/>
                <a:uFillTx/>
                <a:latin typeface="Söhne"/>
                <a:ea typeface="+mn-ea"/>
                <a:cs typeface="+mn-cs"/>
              </a:rPr>
              <a:t> </a:t>
            </a:r>
            <a:r>
              <a:rPr kumimoji="0" lang="en-US" sz="1600" b="0" i="0" u="none" strike="noStrike" kern="1200" cap="none" spc="0" normalizeH="0" baseline="0" noProof="0" dirty="0">
                <a:ln>
                  <a:noFill/>
                </a:ln>
                <a:solidFill>
                  <a:srgbClr val="0D0D0D"/>
                </a:solidFill>
                <a:effectLst/>
                <a:uLnTx/>
                <a:uFillTx/>
                <a:latin typeface="Söhne"/>
                <a:ea typeface="+mn-ea"/>
                <a:cs typeface="+mn-cs"/>
              </a:rPr>
              <a:t>Provide consumers with clear information about product sustainability.</a:t>
            </a:r>
            <a:endParaRPr kumimoji="0" lang="lv-LV" sz="1600" b="0" i="0" u="none" strike="noStrike" kern="1200" cap="none" spc="0" normalizeH="0" baseline="0" noProof="0" dirty="0">
              <a:ln>
                <a:noFill/>
              </a:ln>
              <a:solidFill>
                <a:srgbClr val="0D0D0D"/>
              </a:solidFill>
              <a:effectLst/>
              <a:uLnTx/>
              <a:uFillTx/>
              <a:latin typeface="Söhne"/>
              <a:ea typeface="+mn-ea"/>
              <a:cs typeface="+mn-cs"/>
            </a:endParaRP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5</a:t>
            </a:fld>
            <a:endParaRPr lang="de-AT" dirty="0"/>
          </a:p>
        </p:txBody>
      </p:sp>
    </p:spTree>
    <p:extLst>
      <p:ext uri="{BB962C8B-B14F-4D97-AF65-F5344CB8AC3E}">
        <p14:creationId xmlns:p14="http://schemas.microsoft.com/office/powerpoint/2010/main" val="261450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latin typeface="Söhne"/>
              </a:rPr>
              <a:t>The image shows the process that represents value creation in the circular economy. A circular economy is a system for the sustainable use of resources where materials are reused and recycled to reduce waste and resource consumption</a:t>
            </a:r>
            <a:r>
              <a:rPr lang="lv-LV" b="0" i="0" dirty="0">
                <a:solidFill>
                  <a:srgbClr val="0D0D0D"/>
                </a:solidFill>
                <a:effectLst/>
                <a:latin typeface="Söhne"/>
              </a:rPr>
              <a:t>. </a:t>
            </a:r>
            <a:r>
              <a:rPr lang="en-US" b="0" i="0" dirty="0">
                <a:solidFill>
                  <a:srgbClr val="0D0D0D"/>
                </a:solidFill>
                <a:effectLst/>
                <a:latin typeface="Söhne"/>
              </a:rPr>
              <a:t>Here are the steps that make up this cycle</a:t>
            </a:r>
            <a:r>
              <a:rPr lang="lv-LV" b="0" i="0" dirty="0">
                <a:solidFill>
                  <a:srgbClr val="0D0D0D"/>
                </a:solidFill>
                <a:effectLst/>
                <a:latin typeface="Söhne"/>
              </a:rPr>
              <a:t>:</a:t>
            </a:r>
          </a:p>
          <a:p>
            <a:pPr algn="l">
              <a:buFont typeface="+mj-lt"/>
              <a:buAutoNum type="arabicPeriod"/>
            </a:pPr>
            <a:r>
              <a:rPr lang="lv-LV" b="0" i="0" dirty="0">
                <a:solidFill>
                  <a:srgbClr val="0D0D0D"/>
                </a:solidFill>
                <a:effectLst/>
                <a:latin typeface="Söhne"/>
              </a:rPr>
              <a:t>«</a:t>
            </a:r>
            <a:r>
              <a:rPr lang="lv-LV" b="0" i="0" dirty="0" err="1">
                <a:solidFill>
                  <a:srgbClr val="0D0D0D"/>
                </a:solidFill>
                <a:effectLst/>
                <a:latin typeface="Söhne"/>
              </a:rPr>
              <a:t>Take</a:t>
            </a:r>
            <a:r>
              <a:rPr lang="lv-LV" b="0" i="0" dirty="0">
                <a:solidFill>
                  <a:srgbClr val="0D0D0D"/>
                </a:solidFill>
                <a:effectLst/>
                <a:latin typeface="Söhne"/>
              </a:rPr>
              <a:t>" – </a:t>
            </a:r>
            <a:r>
              <a:rPr lang="lv-LV" b="0" i="0" dirty="0" err="1">
                <a:solidFill>
                  <a:srgbClr val="0D0D0D"/>
                </a:solidFill>
                <a:effectLst/>
                <a:latin typeface="Söhne"/>
              </a:rPr>
              <a:t>take</a:t>
            </a:r>
            <a:r>
              <a:rPr lang="lv-LV" b="0" i="0" dirty="0">
                <a:solidFill>
                  <a:srgbClr val="0D0D0D"/>
                </a:solidFill>
                <a:effectLst/>
                <a:latin typeface="Söhne"/>
              </a:rPr>
              <a:t> </a:t>
            </a:r>
            <a:r>
              <a:rPr lang="lv-LV" b="0" i="0" dirty="0" err="1">
                <a:solidFill>
                  <a:srgbClr val="0D0D0D"/>
                </a:solidFill>
                <a:effectLst/>
                <a:latin typeface="Söhne"/>
              </a:rPr>
              <a:t>resources</a:t>
            </a:r>
            <a:r>
              <a:rPr lang="lv-LV" b="0" i="0" dirty="0">
                <a:solidFill>
                  <a:srgbClr val="0D0D0D"/>
                </a:solidFill>
                <a:effectLst/>
                <a:latin typeface="Söhne"/>
              </a:rPr>
              <a:t> </a:t>
            </a:r>
            <a:r>
              <a:rPr lang="lv-LV" b="0" i="0" dirty="0" err="1">
                <a:solidFill>
                  <a:srgbClr val="0D0D0D"/>
                </a:solidFill>
                <a:effectLst/>
                <a:latin typeface="Söhne"/>
              </a:rPr>
              <a:t>or</a:t>
            </a:r>
            <a:r>
              <a:rPr lang="lv-LV" b="0" i="0" dirty="0">
                <a:solidFill>
                  <a:srgbClr val="0D0D0D"/>
                </a:solidFill>
                <a:effectLst/>
                <a:latin typeface="Söhne"/>
              </a:rPr>
              <a:t> </a:t>
            </a:r>
            <a:r>
              <a:rPr lang="lv-LV" b="0" i="0" dirty="0" err="1">
                <a:solidFill>
                  <a:srgbClr val="0D0D0D"/>
                </a:solidFill>
                <a:effectLst/>
                <a:latin typeface="Söhne"/>
              </a:rPr>
              <a:t>materials</a:t>
            </a:r>
            <a:r>
              <a:rPr lang="lv-LV" b="0" i="0" dirty="0">
                <a:solidFill>
                  <a:srgbClr val="0D0D0D"/>
                </a:solidFill>
                <a:effectLst/>
                <a:latin typeface="Söhne"/>
              </a:rPr>
              <a:t>.</a:t>
            </a:r>
          </a:p>
          <a:p>
            <a:pPr algn="l">
              <a:buFont typeface="+mj-lt"/>
              <a:buAutoNum type="arabicPeriod"/>
            </a:pPr>
            <a:r>
              <a:rPr lang="lv-LV" b="0" i="0" dirty="0">
                <a:solidFill>
                  <a:srgbClr val="0D0D0D"/>
                </a:solidFill>
                <a:effectLst/>
                <a:latin typeface="Söhne"/>
              </a:rPr>
              <a:t>«</a:t>
            </a:r>
            <a:r>
              <a:rPr lang="lv-LV" b="0" i="0" dirty="0" err="1">
                <a:solidFill>
                  <a:srgbClr val="0D0D0D"/>
                </a:solidFill>
                <a:effectLst/>
                <a:latin typeface="Söhne"/>
              </a:rPr>
              <a:t>Create</a:t>
            </a:r>
            <a:r>
              <a:rPr lang="lv-LV" b="0" i="0" dirty="0">
                <a:solidFill>
                  <a:srgbClr val="0D0D0D"/>
                </a:solidFill>
                <a:effectLst/>
                <a:latin typeface="Söhne"/>
              </a:rPr>
              <a:t>" – </a:t>
            </a:r>
            <a:r>
              <a:rPr lang="lv-LV" b="0" i="0" dirty="0" err="1">
                <a:solidFill>
                  <a:srgbClr val="0D0D0D"/>
                </a:solidFill>
                <a:effectLst/>
                <a:latin typeface="Söhne"/>
              </a:rPr>
              <a:t>create</a:t>
            </a:r>
            <a:r>
              <a:rPr lang="lv-LV" b="0" i="0" dirty="0">
                <a:solidFill>
                  <a:srgbClr val="0D0D0D"/>
                </a:solidFill>
                <a:effectLst/>
                <a:latin typeface="Söhne"/>
              </a:rPr>
              <a:t> </a:t>
            </a:r>
            <a:r>
              <a:rPr lang="en-US" b="0" i="0" dirty="0">
                <a:solidFill>
                  <a:srgbClr val="0D0D0D"/>
                </a:solidFill>
                <a:effectLst/>
                <a:latin typeface="Söhne"/>
              </a:rPr>
              <a:t>products from these resources</a:t>
            </a:r>
            <a:r>
              <a:rPr lang="lv-LV" b="0" i="0" dirty="0">
                <a:solidFill>
                  <a:srgbClr val="0D0D0D"/>
                </a:solidFill>
                <a:effectLst/>
                <a:latin typeface="Söhne"/>
              </a:rPr>
              <a:t>.</a:t>
            </a:r>
          </a:p>
          <a:p>
            <a:pPr algn="l">
              <a:buFont typeface="+mj-lt"/>
              <a:buAutoNum type="arabicPeriod"/>
            </a:pPr>
            <a:r>
              <a:rPr lang="lv-LV" b="0" i="0" dirty="0">
                <a:solidFill>
                  <a:srgbClr val="0D0D0D"/>
                </a:solidFill>
                <a:effectLst/>
                <a:latin typeface="Söhne"/>
              </a:rPr>
              <a:t>«</a:t>
            </a:r>
            <a:r>
              <a:rPr lang="lv-LV" b="0" i="0" dirty="0" err="1">
                <a:solidFill>
                  <a:srgbClr val="0D0D0D"/>
                </a:solidFill>
                <a:effectLst/>
                <a:latin typeface="Söhne"/>
              </a:rPr>
              <a:t>Use</a:t>
            </a:r>
            <a:r>
              <a:rPr lang="lv-LV" b="0" i="0" dirty="0">
                <a:solidFill>
                  <a:srgbClr val="0D0D0D"/>
                </a:solidFill>
                <a:effectLst/>
                <a:latin typeface="Söhne"/>
              </a:rPr>
              <a:t>" - </a:t>
            </a:r>
            <a:r>
              <a:rPr lang="lv-LV" b="0" i="0" dirty="0" err="1">
                <a:solidFill>
                  <a:srgbClr val="0D0D0D"/>
                </a:solidFill>
                <a:effectLst/>
                <a:latin typeface="Söhne"/>
              </a:rPr>
              <a:t>use</a:t>
            </a:r>
            <a:r>
              <a:rPr lang="lv-LV" b="0" i="0" dirty="0">
                <a:solidFill>
                  <a:srgbClr val="0D0D0D"/>
                </a:solidFill>
                <a:effectLst/>
                <a:latin typeface="Söhne"/>
              </a:rPr>
              <a:t> the </a:t>
            </a:r>
            <a:r>
              <a:rPr lang="lv-LV" b="0" i="0" dirty="0" err="1">
                <a:solidFill>
                  <a:srgbClr val="0D0D0D"/>
                </a:solidFill>
                <a:effectLst/>
                <a:latin typeface="Söhne"/>
              </a:rPr>
              <a:t>products</a:t>
            </a:r>
            <a:r>
              <a:rPr lang="lv-LV" b="0" i="0" dirty="0">
                <a:solidFill>
                  <a:srgbClr val="0D0D0D"/>
                </a:solidFill>
                <a:effectLst/>
                <a:latin typeface="Söhne"/>
              </a:rPr>
              <a:t> </a:t>
            </a:r>
            <a:r>
              <a:rPr lang="lv-LV" b="0" i="0" dirty="0" err="1">
                <a:solidFill>
                  <a:srgbClr val="0D0D0D"/>
                </a:solidFill>
                <a:effectLst/>
                <a:latin typeface="Söhne"/>
              </a:rPr>
              <a:t>created</a:t>
            </a:r>
            <a:r>
              <a:rPr lang="lv-LV" b="0" i="0" dirty="0">
                <a:solidFill>
                  <a:srgbClr val="0D0D0D"/>
                </a:solidFill>
                <a:effectLst/>
                <a:latin typeface="Söhne"/>
              </a:rPr>
              <a:t>.</a:t>
            </a:r>
          </a:p>
          <a:p>
            <a:pPr algn="l">
              <a:buFont typeface="+mj-lt"/>
              <a:buAutoNum type="arabicPeriod"/>
            </a:pPr>
            <a:r>
              <a:rPr lang="lv-LV" b="0" i="0" dirty="0">
                <a:solidFill>
                  <a:srgbClr val="0D0D0D"/>
                </a:solidFill>
                <a:effectLst/>
                <a:latin typeface="Söhne"/>
              </a:rPr>
              <a:t>«</a:t>
            </a:r>
            <a:r>
              <a:rPr lang="lv-LV" b="0" i="0" dirty="0" err="1">
                <a:solidFill>
                  <a:srgbClr val="0D0D0D"/>
                </a:solidFill>
                <a:effectLst/>
                <a:latin typeface="Söhne"/>
              </a:rPr>
              <a:t>Return</a:t>
            </a:r>
            <a:r>
              <a:rPr lang="lv-LV" b="0" i="0" dirty="0">
                <a:solidFill>
                  <a:srgbClr val="0D0D0D"/>
                </a:solidFill>
                <a:effectLst/>
                <a:latin typeface="Söhne"/>
              </a:rPr>
              <a:t>" - </a:t>
            </a:r>
            <a:r>
              <a:rPr lang="en-US" b="0" i="0" dirty="0">
                <a:solidFill>
                  <a:srgbClr val="0D0D0D"/>
                </a:solidFill>
                <a:effectLst/>
                <a:latin typeface="Söhne"/>
              </a:rPr>
              <a:t>return products or materials back into the economic cycle</a:t>
            </a:r>
            <a:r>
              <a:rPr lang="lv-LV" b="0" i="0" dirty="0">
                <a:solidFill>
                  <a:srgbClr val="0D0D0D"/>
                </a:solidFill>
                <a:effectLst/>
                <a:latin typeface="Söhne"/>
              </a:rPr>
              <a:t>.</a:t>
            </a:r>
          </a:p>
          <a:p>
            <a:pPr algn="l">
              <a:buFont typeface="+mj-lt"/>
              <a:buAutoNum type="arabicPeriod"/>
            </a:pPr>
            <a:r>
              <a:rPr lang="lv-LV" b="0" i="0" dirty="0">
                <a:solidFill>
                  <a:srgbClr val="0D0D0D"/>
                </a:solidFill>
                <a:effectLst/>
                <a:latin typeface="Söhne"/>
              </a:rPr>
              <a:t>«</a:t>
            </a:r>
            <a:r>
              <a:rPr lang="lv-LV" b="0" i="0" dirty="0" err="1">
                <a:solidFill>
                  <a:srgbClr val="0D0D0D"/>
                </a:solidFill>
                <a:effectLst/>
                <a:latin typeface="Söhne"/>
              </a:rPr>
              <a:t>Reuse</a:t>
            </a:r>
            <a:r>
              <a:rPr lang="lv-LV" b="0" i="0" dirty="0">
                <a:solidFill>
                  <a:srgbClr val="0D0D0D"/>
                </a:solidFill>
                <a:effectLst/>
                <a:latin typeface="Söhne"/>
              </a:rPr>
              <a:t>" - </a:t>
            </a:r>
            <a:r>
              <a:rPr lang="en-US" b="0" i="0" dirty="0">
                <a:solidFill>
                  <a:srgbClr val="0D0D0D"/>
                </a:solidFill>
                <a:effectLst/>
                <a:latin typeface="Söhne"/>
              </a:rPr>
              <a:t>use these returned materials again in the production of products</a:t>
            </a:r>
            <a:r>
              <a:rPr lang="lv-LV" b="0" i="0" dirty="0">
                <a:solidFill>
                  <a:srgbClr val="0D0D0D"/>
                </a:solidFill>
                <a:effectLst/>
                <a:latin typeface="Söhne"/>
              </a:rPr>
              <a:t>.</a:t>
            </a:r>
          </a:p>
          <a:p>
            <a:pPr algn="l">
              <a:buFont typeface="+mj-lt"/>
              <a:buAutoNum type="arabicPeriod"/>
            </a:pPr>
            <a:r>
              <a:rPr lang="lv-LV" b="0" i="0" dirty="0">
                <a:solidFill>
                  <a:srgbClr val="0D0D0D"/>
                </a:solidFill>
                <a:effectLst/>
                <a:latin typeface="Söhne"/>
              </a:rPr>
              <a:t>«</a:t>
            </a:r>
            <a:r>
              <a:rPr lang="lv-LV" b="0" i="0" dirty="0" err="1">
                <a:solidFill>
                  <a:srgbClr val="0D0D0D"/>
                </a:solidFill>
                <a:effectLst/>
                <a:latin typeface="Söhne"/>
              </a:rPr>
              <a:t>Discard</a:t>
            </a:r>
            <a:r>
              <a:rPr lang="lv-LV" b="0" i="0" dirty="0">
                <a:solidFill>
                  <a:srgbClr val="0D0D0D"/>
                </a:solidFill>
                <a:effectLst/>
                <a:latin typeface="Söhne"/>
              </a:rPr>
              <a:t>" - </a:t>
            </a:r>
            <a:r>
              <a:rPr lang="en-US" b="0" i="0" dirty="0">
                <a:solidFill>
                  <a:srgbClr val="0D0D0D"/>
                </a:solidFill>
                <a:effectLst/>
                <a:latin typeface="Söhne"/>
              </a:rPr>
              <a:t>discard materials that cannot be reused or recycled</a:t>
            </a:r>
            <a:r>
              <a:rPr lang="lv-LV" b="0" i="0" dirty="0">
                <a:solidFill>
                  <a:srgbClr val="0D0D0D"/>
                </a:solidFill>
                <a:effectLst/>
                <a:latin typeface="Söhne"/>
              </a:rPr>
              <a:t>.</a:t>
            </a:r>
          </a:p>
          <a:p>
            <a:pPr algn="l"/>
            <a:r>
              <a:rPr lang="en-US" b="0" i="0" dirty="0">
                <a:solidFill>
                  <a:srgbClr val="0D0D0D"/>
                </a:solidFill>
                <a:effectLst/>
                <a:latin typeface="Söhne"/>
              </a:rPr>
              <a:t>In addition to these main points, there are also two side processes in the picture</a:t>
            </a:r>
            <a:r>
              <a:rPr lang="lv-LV" b="0" i="0" dirty="0">
                <a:solidFill>
                  <a:srgbClr val="0D0D0D"/>
                </a:solidFill>
                <a:effectLst/>
                <a:latin typeface="Söhne"/>
              </a:rPr>
              <a:t>:</a:t>
            </a:r>
          </a:p>
          <a:p>
            <a:pPr algn="l">
              <a:buFont typeface="Arial" panose="020B0604020202020204" pitchFamily="34" charset="0"/>
              <a:buChar char="•"/>
            </a:pPr>
            <a:r>
              <a:rPr lang="lv-LV" b="0" i="0" dirty="0">
                <a:solidFill>
                  <a:srgbClr val="0D0D0D"/>
                </a:solidFill>
                <a:effectLst/>
                <a:latin typeface="Söhne"/>
              </a:rPr>
              <a:t>«</a:t>
            </a:r>
            <a:r>
              <a:rPr lang="lv-LV" b="0" i="0" dirty="0" err="1">
                <a:solidFill>
                  <a:srgbClr val="0D0D0D"/>
                </a:solidFill>
                <a:effectLst/>
                <a:latin typeface="Söhne"/>
              </a:rPr>
              <a:t>Recycle</a:t>
            </a:r>
            <a:r>
              <a:rPr lang="lv-LV" b="0" i="0" dirty="0">
                <a:solidFill>
                  <a:srgbClr val="0D0D0D"/>
                </a:solidFill>
                <a:effectLst/>
                <a:latin typeface="Söhne"/>
              </a:rPr>
              <a:t>" - </a:t>
            </a:r>
            <a:r>
              <a:rPr lang="en-US" b="0" i="0" dirty="0">
                <a:solidFill>
                  <a:srgbClr val="0D0D0D"/>
                </a:solidFill>
                <a:effectLst/>
                <a:latin typeface="Söhne"/>
              </a:rPr>
              <a:t>the process of converting used materials into reusable resources</a:t>
            </a:r>
            <a:r>
              <a:rPr lang="lv-LV" b="0" i="0" dirty="0">
                <a:solidFill>
                  <a:srgbClr val="0D0D0D"/>
                </a:solidFill>
                <a:effectLst/>
                <a:latin typeface="Söhne"/>
              </a:rPr>
              <a:t>.</a:t>
            </a:r>
          </a:p>
          <a:p>
            <a:pPr algn="l">
              <a:buFont typeface="Arial" panose="020B0604020202020204" pitchFamily="34" charset="0"/>
              <a:buChar char="•"/>
            </a:pPr>
            <a:r>
              <a:rPr lang="lv-LV" b="0" i="0" dirty="0">
                <a:solidFill>
                  <a:srgbClr val="0D0D0D"/>
                </a:solidFill>
                <a:effectLst/>
                <a:latin typeface="Söhne"/>
              </a:rPr>
              <a:t>«</a:t>
            </a:r>
            <a:r>
              <a:rPr lang="lv-LV" b="0" i="0" dirty="0" err="1">
                <a:solidFill>
                  <a:srgbClr val="0D0D0D"/>
                </a:solidFill>
                <a:effectLst/>
                <a:latin typeface="Söhne"/>
              </a:rPr>
              <a:t>Repair</a:t>
            </a:r>
            <a:r>
              <a:rPr lang="lv-LV" b="0" i="0" dirty="0">
                <a:solidFill>
                  <a:srgbClr val="0D0D0D"/>
                </a:solidFill>
                <a:effectLst/>
                <a:latin typeface="Söhne"/>
              </a:rPr>
              <a:t>" - </a:t>
            </a:r>
            <a:r>
              <a:rPr lang="en-US" b="0" i="0" dirty="0">
                <a:solidFill>
                  <a:srgbClr val="0D0D0D"/>
                </a:solidFill>
                <a:effectLst/>
                <a:latin typeface="Söhne"/>
              </a:rPr>
              <a:t>repair and restore products to extend their useful life</a:t>
            </a:r>
            <a:r>
              <a:rPr lang="lv-LV" b="0" i="0" dirty="0">
                <a:solidFill>
                  <a:srgbClr val="0D0D0D"/>
                </a:solidFill>
                <a:effectLst/>
                <a:latin typeface="Söhne"/>
              </a:rPr>
              <a:t>.</a:t>
            </a:r>
          </a:p>
          <a:p>
            <a:pPr algn="l"/>
            <a:r>
              <a:rPr lang="en-US" b="0" i="0" dirty="0">
                <a:solidFill>
                  <a:srgbClr val="0D0D0D"/>
                </a:solidFill>
                <a:effectLst/>
                <a:latin typeface="Söhne"/>
              </a:rPr>
              <a:t>All these steps are interconnected and form a closed loop, which is the basis of the circular economy. It helps reduce environmental impact and promotes more efficient use of resources</a:t>
            </a:r>
            <a:r>
              <a:rPr lang="lv-LV" b="0" i="0" dirty="0">
                <a:solidFill>
                  <a:srgbClr val="0D0D0D"/>
                </a:solidFill>
                <a:effectLst/>
                <a:latin typeface="Söhne"/>
              </a:rPr>
              <a:t>.</a:t>
            </a:r>
          </a:p>
          <a:p>
            <a:endParaRPr lang="en-GB" dirty="0"/>
          </a:p>
        </p:txBody>
      </p:sp>
      <p:sp>
        <p:nvSpPr>
          <p:cNvPr id="4" name="Slide Number Placeholder 3"/>
          <p:cNvSpPr>
            <a:spLocks noGrp="1"/>
          </p:cNvSpPr>
          <p:nvPr>
            <p:ph type="sldNum" sz="quarter" idx="5"/>
          </p:nvPr>
        </p:nvSpPr>
        <p:spPr/>
        <p:txBody>
          <a:bodyPr/>
          <a:lstStyle/>
          <a:p>
            <a:fld id="{3B3D1A05-BC2C-4963-BB50-CF36FF1E632A}" type="slidenum">
              <a:rPr lang="de-AT" smtClean="0"/>
              <a:t>28</a:t>
            </a:fld>
            <a:endParaRPr lang="de-AT" dirty="0"/>
          </a:p>
        </p:txBody>
      </p:sp>
    </p:spTree>
    <p:extLst>
      <p:ext uri="{BB962C8B-B14F-4D97-AF65-F5344CB8AC3E}">
        <p14:creationId xmlns:p14="http://schemas.microsoft.com/office/powerpoint/2010/main" val="38908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AutoNum type="arabicPeriod"/>
            </a:pPr>
            <a:r>
              <a:rPr lang="en-US" dirty="0"/>
              <a:t>Find your teammate and split into pairs of 2;</a:t>
            </a:r>
          </a:p>
          <a:p>
            <a:pPr marL="228600" indent="-228600">
              <a:buAutoNum type="arabicPeriod"/>
            </a:pPr>
            <a:r>
              <a:rPr lang="en-US" dirty="0"/>
              <a:t>Taking into account the principles of the product life cycle, ecological footprint and circular economy, develop a product concept;</a:t>
            </a:r>
          </a:p>
          <a:p>
            <a:pPr marL="228600" indent="-228600">
              <a:buAutoNum type="arabicPeriod"/>
            </a:pPr>
            <a:r>
              <a:rPr lang="en-US" dirty="0"/>
              <a:t>Discuss the results in the group.</a:t>
            </a:r>
            <a:br>
              <a:rPr lang="lv-LV" dirty="0"/>
            </a:b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29</a:t>
            </a:fld>
            <a:endParaRPr lang="de-AT" dirty="0"/>
          </a:p>
        </p:txBody>
      </p:sp>
    </p:spTree>
    <p:extLst>
      <p:ext uri="{BB962C8B-B14F-4D97-AF65-F5344CB8AC3E}">
        <p14:creationId xmlns:p14="http://schemas.microsoft.com/office/powerpoint/2010/main" val="117786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ASSIGNMENT: map your </a:t>
            </a:r>
            <a:r>
              <a:rPr lang="lv-LV" dirty="0" err="1"/>
              <a:t>own</a:t>
            </a:r>
            <a:r>
              <a:rPr lang="lv-LV" dirty="0"/>
              <a:t> </a:t>
            </a:r>
            <a:r>
              <a:rPr lang="en-US" dirty="0"/>
              <a:t>product or those created from the previous task (slide 2</a:t>
            </a:r>
            <a:r>
              <a:rPr lang="lv-LV" dirty="0"/>
              <a:t>9</a:t>
            </a:r>
            <a:r>
              <a:rPr lang="en-US" dirty="0"/>
              <a:t>). It is important to be aware of the impact on the environment, to understand each step, to evaluate the benefits. Objective: to develop a sustainable solution for the product</a:t>
            </a:r>
            <a:r>
              <a:rPr lang="lv-LV" dirty="0"/>
              <a:t>.</a:t>
            </a:r>
            <a:r>
              <a:rPr lang="en-US" dirty="0"/>
              <a:t> Find a balance between economic viability, ecosystem and sustainability.</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30</a:t>
            </a:fld>
            <a:endParaRPr lang="de-AT" dirty="0"/>
          </a:p>
        </p:txBody>
      </p:sp>
    </p:spTree>
    <p:extLst>
      <p:ext uri="{BB962C8B-B14F-4D97-AF65-F5344CB8AC3E}">
        <p14:creationId xmlns:p14="http://schemas.microsoft.com/office/powerpoint/2010/main" val="4150665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AutoNum type="arabicPeriod"/>
            </a:pPr>
            <a:r>
              <a:rPr lang="en-US" dirty="0"/>
              <a:t>Choose a product</a:t>
            </a:r>
            <a:endParaRPr lang="lv-LV" dirty="0"/>
          </a:p>
          <a:p>
            <a:pPr marL="228600" indent="-228600">
              <a:buAutoNum type="arabicPeriod"/>
            </a:pPr>
            <a:r>
              <a:rPr lang="en-US" dirty="0"/>
              <a:t>Determine what </a:t>
            </a:r>
            <a:r>
              <a:rPr lang="lv-LV" dirty="0" err="1"/>
              <a:t>is</a:t>
            </a:r>
            <a:r>
              <a:rPr lang="lv-LV" dirty="0"/>
              <a:t> </a:t>
            </a:r>
            <a:r>
              <a:rPr lang="en-US" dirty="0"/>
              <a:t>your MISSION to create this product?</a:t>
            </a:r>
          </a:p>
          <a:p>
            <a:pPr marL="228600" indent="-228600">
              <a:buAutoNum type="arabicPeriod"/>
            </a:pPr>
            <a:r>
              <a:rPr lang="en-US" dirty="0"/>
              <a:t>Put the big picture together - what is the VALUE PROPOSITION for your product? What makes it better? What else?</a:t>
            </a:r>
          </a:p>
          <a:p>
            <a:pPr marL="228600" indent="-228600">
              <a:buAutoNum type="arabicPeriod"/>
            </a:pPr>
            <a:r>
              <a:rPr lang="en-US" dirty="0"/>
              <a:t>What materials will be needed for your product?</a:t>
            </a:r>
          </a:p>
          <a:p>
            <a:pPr marL="228600" indent="-228600">
              <a:buAutoNum type="arabicPeriod"/>
            </a:pPr>
            <a:r>
              <a:rPr lang="en-US" dirty="0"/>
              <a:t>What could be the future life of the product?</a:t>
            </a:r>
          </a:p>
          <a:p>
            <a:pPr marL="228600" indent="-228600">
              <a:buAutoNum type="arabicPeriod"/>
            </a:pPr>
            <a:r>
              <a:rPr lang="en-US" dirty="0"/>
              <a:t>What "PLAYERS" should be involved to make such a product possible?</a:t>
            </a:r>
          </a:p>
          <a:p>
            <a:pPr marL="228600" indent="-228600">
              <a:buAutoNum type="arabicPeriod"/>
            </a:pPr>
            <a:r>
              <a:rPr lang="en-US" dirty="0"/>
              <a:t>Who is my client??</a:t>
            </a:r>
          </a:p>
          <a:p>
            <a:pPr marL="228600" indent="-228600">
              <a:buAutoNum type="arabicPeriod"/>
            </a:pPr>
            <a:r>
              <a:rPr lang="en-US" dirty="0"/>
              <a:t>What positive, negative effects arise from my actions?</a:t>
            </a:r>
          </a:p>
          <a:p>
            <a:pPr marL="228600" indent="-228600">
              <a:buAutoNum type="arabicPeriod"/>
            </a:pP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31</a:t>
            </a:fld>
            <a:endParaRPr lang="de-AT" dirty="0"/>
          </a:p>
        </p:txBody>
      </p:sp>
    </p:spTree>
    <p:extLst>
      <p:ext uri="{BB962C8B-B14F-4D97-AF65-F5344CB8AC3E}">
        <p14:creationId xmlns:p14="http://schemas.microsoft.com/office/powerpoint/2010/main" val="81638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6</a:t>
            </a:fld>
            <a:endParaRPr lang="de-AT" dirty="0"/>
          </a:p>
        </p:txBody>
      </p:sp>
    </p:spTree>
    <p:extLst>
      <p:ext uri="{BB962C8B-B14F-4D97-AF65-F5344CB8AC3E}">
        <p14:creationId xmlns:p14="http://schemas.microsoft.com/office/powerpoint/2010/main" val="72625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B3D1A05-BC2C-4963-BB50-CF36FF1E632A}" type="slidenum">
              <a:rPr lang="de-AT" smtClean="0"/>
              <a:t>9</a:t>
            </a:fld>
            <a:endParaRPr lang="de-AT" dirty="0"/>
          </a:p>
        </p:txBody>
      </p:sp>
    </p:spTree>
    <p:extLst>
      <p:ext uri="{BB962C8B-B14F-4D97-AF65-F5344CB8AC3E}">
        <p14:creationId xmlns:p14="http://schemas.microsoft.com/office/powerpoint/2010/main" val="408733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b="0" i="0" dirty="0">
                <a:solidFill>
                  <a:srgbClr val="374151"/>
                </a:solidFill>
                <a:effectLst/>
                <a:latin typeface="Söhne"/>
              </a:rPr>
              <a:t>Life Cycle Assessment (LCA) software tools are designed to assess the environmental impacts of products and processes throughout their entire life cycle. These tools help organizations make informed decisions to reduce their ecological footprint. </a:t>
            </a:r>
          </a:p>
          <a:p>
            <a:r>
              <a:rPr lang="en-US" b="0" i="0" dirty="0">
                <a:solidFill>
                  <a:srgbClr val="374151"/>
                </a:solidFill>
                <a:effectLst/>
                <a:latin typeface="Söhne"/>
              </a:rPr>
              <a:t>When selecting an LCA software tool, organizations should consider factors such as the complexity of their analysis, the availability of databases, and the specific environmental impact categories they want to assess. Additionally, user training and support are crucial for effective utilization of these tools.</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10</a:t>
            </a:fld>
            <a:endParaRPr lang="de-AT" dirty="0"/>
          </a:p>
        </p:txBody>
      </p:sp>
    </p:spTree>
    <p:extLst>
      <p:ext uri="{BB962C8B-B14F-4D97-AF65-F5344CB8AC3E}">
        <p14:creationId xmlns:p14="http://schemas.microsoft.com/office/powerpoint/2010/main" val="385187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en-US" b="0" i="0" dirty="0">
                <a:solidFill>
                  <a:srgbClr val="374151"/>
                </a:solidFill>
                <a:effectLst/>
                <a:latin typeface="Söhne"/>
              </a:rPr>
              <a:t>A linear economy is a traditional economic model in which raw materials are taken, products are made, used and then discarded as waste</a:t>
            </a:r>
            <a:r>
              <a:rPr lang="lv-LV" b="0" i="0" dirty="0">
                <a:solidFill>
                  <a:srgbClr val="374151"/>
                </a:solidFill>
                <a:effectLst/>
                <a:latin typeface="Söhne"/>
              </a:rPr>
              <a:t>. </a:t>
            </a:r>
            <a:r>
              <a:rPr lang="en-US" b="0" i="0" dirty="0">
                <a:solidFill>
                  <a:srgbClr val="374151"/>
                </a:solidFill>
                <a:effectLst/>
                <a:latin typeface="Söhne"/>
              </a:rPr>
              <a:t>It is a linear flow model in which the economy operates as a linear chain of processes: extraction, production, consumption and waste disposal</a:t>
            </a:r>
            <a:r>
              <a:rPr lang="lv-LV" b="0" i="0" dirty="0">
                <a:solidFill>
                  <a:srgbClr val="374151"/>
                </a:solidFill>
                <a:effectLst/>
                <a:latin typeface="Söhne"/>
              </a:rPr>
              <a:t>.</a:t>
            </a:r>
          </a:p>
          <a:p>
            <a:pPr algn="l"/>
            <a:r>
              <a:rPr lang="en-US" b="0" i="0" dirty="0">
                <a:solidFill>
                  <a:srgbClr val="374151"/>
                </a:solidFill>
                <a:effectLst/>
                <a:latin typeface="Söhne"/>
              </a:rPr>
              <a:t>The life cycle of a product in a linear economy includes the following stages</a:t>
            </a:r>
            <a:r>
              <a:rPr lang="lv-LV" b="0" i="0" dirty="0">
                <a:solidFill>
                  <a:srgbClr val="374151"/>
                </a:solidFill>
                <a:effectLst/>
                <a:latin typeface="Söhne"/>
              </a:rPr>
              <a:t>:</a:t>
            </a:r>
          </a:p>
          <a:p>
            <a:pPr algn="l">
              <a:buFont typeface="+mj-lt"/>
              <a:buAutoNum type="arabicPeriod"/>
            </a:pPr>
            <a:r>
              <a:rPr lang="lv-LV" b="1" i="0" dirty="0" err="1">
                <a:solidFill>
                  <a:srgbClr val="374151"/>
                </a:solidFill>
                <a:effectLst/>
                <a:latin typeface="Söhne"/>
              </a:rPr>
              <a:t>Extraction</a:t>
            </a:r>
            <a:r>
              <a:rPr lang="lv-LV" b="1" i="0" dirty="0">
                <a:solidFill>
                  <a:srgbClr val="374151"/>
                </a:solidFill>
                <a:effectLst/>
                <a:latin typeface="Söhne"/>
              </a:rPr>
              <a:t>:</a:t>
            </a:r>
            <a:endParaRPr lang="lv-LV"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 this stage, natural resources such as minerals, metals, wood are taken to create the raw materials needed to produce the products</a:t>
            </a:r>
            <a:r>
              <a:rPr lang="lv-LV" b="0" i="0" dirty="0">
                <a:solidFill>
                  <a:srgbClr val="374151"/>
                </a:solidFill>
                <a:effectLst/>
                <a:latin typeface="Söhne"/>
              </a:rPr>
              <a:t>.</a:t>
            </a:r>
          </a:p>
          <a:p>
            <a:pPr algn="l">
              <a:buFont typeface="+mj-lt"/>
              <a:buAutoNum type="arabicPeriod"/>
            </a:pPr>
            <a:r>
              <a:rPr lang="lv-LV" b="1" i="0" dirty="0" err="1">
                <a:solidFill>
                  <a:srgbClr val="374151"/>
                </a:solidFill>
                <a:effectLst/>
                <a:latin typeface="Söhne"/>
              </a:rPr>
              <a:t>Production</a:t>
            </a:r>
            <a:r>
              <a:rPr lang="lv-LV" b="1" i="0" dirty="0">
                <a:solidFill>
                  <a:srgbClr val="374151"/>
                </a:solidFill>
                <a:effectLst/>
                <a:latin typeface="Söhne"/>
              </a:rPr>
              <a:t>:</a:t>
            </a:r>
            <a:endParaRPr lang="lv-LV"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 the production stage, raw materials are processed and products are made from them. Different technologies can be used at this stage</a:t>
            </a:r>
            <a:r>
              <a:rPr lang="lv-LV" b="0" i="0" dirty="0">
                <a:solidFill>
                  <a:srgbClr val="374151"/>
                </a:solidFill>
                <a:effectLst/>
                <a:latin typeface="Söhne"/>
              </a:rPr>
              <a:t>.</a:t>
            </a:r>
          </a:p>
          <a:p>
            <a:pPr algn="l">
              <a:buFont typeface="+mj-lt"/>
              <a:buAutoNum type="arabicPeriod"/>
            </a:pPr>
            <a:r>
              <a:rPr lang="lv-LV" b="1" i="0" dirty="0" err="1">
                <a:solidFill>
                  <a:srgbClr val="374151"/>
                </a:solidFill>
                <a:effectLst/>
                <a:latin typeface="Söhne"/>
              </a:rPr>
              <a:t>Consumption</a:t>
            </a:r>
            <a:r>
              <a:rPr lang="lv-LV" b="1" i="0" dirty="0">
                <a:solidFill>
                  <a:srgbClr val="374151"/>
                </a:solidFill>
                <a:effectLst/>
                <a:latin typeface="Söhne"/>
              </a:rPr>
              <a:t>:</a:t>
            </a:r>
            <a:endParaRPr lang="lv-LV"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Products enter the consumption stage where they are used according to their intended purpose or function. During the consumption stage, the product is subject to use and can serve various purposes, such as entertainment, transportation or household needs</a:t>
            </a:r>
            <a:r>
              <a:rPr lang="lv-LV" b="0" i="0" dirty="0">
                <a:solidFill>
                  <a:srgbClr val="374151"/>
                </a:solidFill>
                <a:effectLst/>
                <a:latin typeface="Söhne"/>
              </a:rPr>
              <a:t>.</a:t>
            </a:r>
          </a:p>
          <a:p>
            <a:pPr algn="l">
              <a:buFont typeface="+mj-lt"/>
              <a:buAutoNum type="arabicPeriod"/>
            </a:pPr>
            <a:r>
              <a:rPr lang="lv-LV" b="1" i="0" dirty="0" err="1">
                <a:solidFill>
                  <a:srgbClr val="374151"/>
                </a:solidFill>
                <a:effectLst/>
                <a:latin typeface="Söhne"/>
              </a:rPr>
              <a:t>Waste</a:t>
            </a:r>
            <a:r>
              <a:rPr lang="lv-LV" b="1" i="0" dirty="0">
                <a:solidFill>
                  <a:srgbClr val="374151"/>
                </a:solidFill>
                <a:effectLst/>
                <a:latin typeface="Söhne"/>
              </a:rPr>
              <a:t>:</a:t>
            </a:r>
            <a:endParaRPr lang="lv-LV"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 the end, the product is thrown away as waste. This phase includes both physical waste, such as the materials from which the product is made, as well as unused energy and resources</a:t>
            </a:r>
            <a:r>
              <a:rPr lang="lv-LV" b="0" i="0" dirty="0">
                <a:solidFill>
                  <a:srgbClr val="374151"/>
                </a:solidFill>
                <a:effectLst/>
                <a:latin typeface="Söhne"/>
              </a:rPr>
              <a:t>.</a:t>
            </a:r>
          </a:p>
          <a:p>
            <a:pPr algn="l"/>
            <a:r>
              <a:rPr lang="en-US" b="0" i="0" dirty="0">
                <a:solidFill>
                  <a:srgbClr val="374151"/>
                </a:solidFill>
                <a:effectLst/>
                <a:latin typeface="Söhne"/>
              </a:rPr>
              <a:t>This linear economic model affects the environment, causing resource depletion, pollution and increased amounts of waste</a:t>
            </a:r>
            <a:r>
              <a:rPr lang="lv-LV" b="0" i="0" dirty="0">
                <a:solidFill>
                  <a:srgbClr val="374151"/>
                </a:solidFill>
                <a:effectLst/>
                <a:latin typeface="Söhne"/>
              </a:rPr>
              <a:t>. </a:t>
            </a:r>
            <a:r>
              <a:rPr lang="en-US" b="0" i="0" dirty="0">
                <a:solidFill>
                  <a:srgbClr val="374151"/>
                </a:solidFill>
                <a:effectLst/>
                <a:latin typeface="Söhne"/>
              </a:rPr>
              <a:t>This goes against the goals of sustainable development, as the extraction and use of resources is thoughtless and waste is not always recycled or used efficiently</a:t>
            </a:r>
            <a:r>
              <a:rPr lang="lv-LV" b="0" i="0" dirty="0">
                <a:solidFill>
                  <a:srgbClr val="374151"/>
                </a:solidFill>
                <a:effectLst/>
                <a:latin typeface="Söhne"/>
              </a:rPr>
              <a:t>.</a:t>
            </a:r>
          </a:p>
          <a:p>
            <a:pPr algn="l"/>
            <a:r>
              <a:rPr lang="en-US" b="0" i="0" dirty="0">
                <a:solidFill>
                  <a:srgbClr val="374151"/>
                </a:solidFill>
                <a:effectLst/>
                <a:latin typeface="Söhne"/>
              </a:rPr>
              <a:t>This type of economy creates several problems, so in recent years there has been a transition to a circular economy.</a:t>
            </a:r>
            <a:r>
              <a:rPr lang="lv-LV" b="0" i="0" dirty="0">
                <a:solidFill>
                  <a:srgbClr val="374151"/>
                </a:solidFill>
                <a:effectLst/>
                <a:latin typeface="Söhne"/>
              </a:rPr>
              <a:t> </a:t>
            </a:r>
            <a:r>
              <a:rPr lang="en-US" b="0" i="0" dirty="0">
                <a:solidFill>
                  <a:srgbClr val="374151"/>
                </a:solidFill>
                <a:effectLst/>
                <a:latin typeface="Söhne"/>
              </a:rPr>
              <a:t>A circular economy creates a closed system in which the life cycle of products is optimized, resources are recycled and reused, thus reducing environmental impact.</a:t>
            </a:r>
            <a:endParaRPr lang="lv-LV" b="0" i="0" dirty="0">
              <a:solidFill>
                <a:srgbClr val="374151"/>
              </a:solidFill>
              <a:effectLst/>
              <a:latin typeface="Söhne"/>
            </a:endParaRP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13</a:t>
            </a:fld>
            <a:endParaRPr lang="de-AT" dirty="0"/>
          </a:p>
        </p:txBody>
      </p:sp>
    </p:spTree>
    <p:extLst>
      <p:ext uri="{BB962C8B-B14F-4D97-AF65-F5344CB8AC3E}">
        <p14:creationId xmlns:p14="http://schemas.microsoft.com/office/powerpoint/2010/main" val="133777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b="0" i="0" dirty="0">
                <a:solidFill>
                  <a:srgbClr val="374151"/>
                </a:solidFill>
                <a:effectLst/>
                <a:latin typeface="Söhne"/>
              </a:rPr>
              <a:t>*</a:t>
            </a:r>
            <a:r>
              <a:rPr lang="lv-LV" b="0" i="0" dirty="0" err="1">
                <a:solidFill>
                  <a:srgbClr val="374151"/>
                </a:solidFill>
                <a:effectLst/>
                <a:latin typeface="Söhne"/>
              </a:rPr>
              <a:t>self-drawn</a:t>
            </a:r>
            <a:r>
              <a:rPr lang="lv-LV" b="0" i="0" dirty="0">
                <a:solidFill>
                  <a:srgbClr val="374151"/>
                </a:solidFill>
                <a:effectLst/>
                <a:latin typeface="Söhne"/>
              </a:rPr>
              <a:t> </a:t>
            </a:r>
            <a:r>
              <a:rPr lang="lv-LV" b="0" i="0" dirty="0" err="1">
                <a:solidFill>
                  <a:srgbClr val="374151"/>
                </a:solidFill>
                <a:effectLst/>
                <a:latin typeface="Söhne"/>
              </a:rPr>
              <a:t>graphics</a:t>
            </a:r>
            <a:endParaRPr lang="en-US" b="0" i="0" dirty="0">
              <a:solidFill>
                <a:srgbClr val="374151"/>
              </a:solidFill>
              <a:effectLst/>
              <a:latin typeface="Söhne"/>
            </a:endParaRPr>
          </a:p>
          <a:p>
            <a:endParaRPr lang="en-US" b="0" i="0" dirty="0">
              <a:solidFill>
                <a:srgbClr val="374151"/>
              </a:solidFill>
              <a:effectLst/>
              <a:latin typeface="Söhne"/>
            </a:endParaRP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14</a:t>
            </a:fld>
            <a:endParaRPr lang="de-AT" dirty="0"/>
          </a:p>
        </p:txBody>
      </p:sp>
    </p:spTree>
    <p:extLst>
      <p:ext uri="{BB962C8B-B14F-4D97-AF65-F5344CB8AC3E}">
        <p14:creationId xmlns:p14="http://schemas.microsoft.com/office/powerpoint/2010/main" val="266394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515560"/>
              </a:solidFill>
              <a:effectLst/>
              <a:latin typeface="arial" panose="020B0604020202020204" pitchFamily="34" charset="0"/>
            </a:endParaRPr>
          </a:p>
          <a:p>
            <a:pPr marL="171450" indent="-171450">
              <a:buFont typeface="Arial" panose="020B0604020202020204" pitchFamily="34" charset="0"/>
              <a:buChar char="•"/>
            </a:pPr>
            <a:r>
              <a:rPr lang="en-US" b="0" i="0" dirty="0">
                <a:solidFill>
                  <a:srgbClr val="515560"/>
                </a:solidFill>
                <a:effectLst/>
                <a:latin typeface="arial" panose="020B0604020202020204" pitchFamily="34" charset="0"/>
              </a:rPr>
              <a:t>In 2022, the </a:t>
            </a:r>
            <a:r>
              <a:rPr lang="en-US" b="0" i="0" u="sng" dirty="0">
                <a:solidFill>
                  <a:srgbClr val="0E47CB"/>
                </a:solidFill>
                <a:effectLst/>
                <a:latin typeface="arial" panose="020B0604020202020204" pitchFamily="34" charset="0"/>
                <a:hlinkClick r:id="rId3"/>
              </a:rPr>
              <a:t>domestic material consumption</a:t>
            </a:r>
            <a:r>
              <a:rPr lang="en-US" b="0" i="0" dirty="0">
                <a:solidFill>
                  <a:srgbClr val="515560"/>
                </a:solidFill>
                <a:effectLst/>
                <a:latin typeface="arial" panose="020B0604020202020204" pitchFamily="34" charset="0"/>
              </a:rPr>
              <a:t> of the </a:t>
            </a:r>
            <a:r>
              <a:rPr lang="en-US" b="0" i="0" u="sng" dirty="0">
                <a:solidFill>
                  <a:srgbClr val="0E47CB"/>
                </a:solidFill>
                <a:effectLst/>
                <a:latin typeface="arial" panose="020B0604020202020204" pitchFamily="34" charset="0"/>
                <a:hlinkClick r:id="rId4"/>
              </a:rPr>
              <a:t>EU</a:t>
            </a:r>
            <a:r>
              <a:rPr lang="en-US" b="0" i="0" dirty="0">
                <a:solidFill>
                  <a:srgbClr val="515560"/>
                </a:solidFill>
                <a:effectLst/>
                <a:latin typeface="arial" panose="020B0604020202020204" pitchFamily="34" charset="0"/>
              </a:rPr>
              <a:t> economy remained relatively stable at around 14.5 </a:t>
            </a:r>
            <a:r>
              <a:rPr lang="en-US" b="0" i="0" dirty="0" err="1">
                <a:solidFill>
                  <a:srgbClr val="515560"/>
                </a:solidFill>
                <a:effectLst/>
                <a:latin typeface="arial" panose="020B0604020202020204" pitchFamily="34" charset="0"/>
              </a:rPr>
              <a:t>tonnes</a:t>
            </a:r>
            <a:r>
              <a:rPr lang="en-US" b="0" i="0" dirty="0">
                <a:solidFill>
                  <a:srgbClr val="515560"/>
                </a:solidFill>
                <a:effectLst/>
                <a:latin typeface="arial" panose="020B0604020202020204" pitchFamily="34" charset="0"/>
              </a:rPr>
              <a:t> </a:t>
            </a:r>
            <a:r>
              <a:rPr lang="en-US" b="0" i="0" u="sng" dirty="0">
                <a:solidFill>
                  <a:srgbClr val="0E47CB"/>
                </a:solidFill>
                <a:effectLst/>
                <a:latin typeface="arial" panose="020B0604020202020204" pitchFamily="34" charset="0"/>
                <a:hlinkClick r:id="rId5"/>
              </a:rPr>
              <a:t>per person</a:t>
            </a:r>
            <a:r>
              <a:rPr lang="en-US" b="0" i="0" dirty="0">
                <a:solidFill>
                  <a:srgbClr val="515560"/>
                </a:solidFill>
                <a:effectLst/>
                <a:latin typeface="arial" panose="020B0604020202020204" pitchFamily="34" charset="0"/>
              </a:rPr>
              <a:t>, indicating a very slight increase of 0.4% compared with 2021 (14.4 </a:t>
            </a:r>
            <a:r>
              <a:rPr lang="en-US" b="0" i="0" dirty="0" err="1">
                <a:solidFill>
                  <a:srgbClr val="515560"/>
                </a:solidFill>
                <a:effectLst/>
                <a:latin typeface="arial" panose="020B0604020202020204" pitchFamily="34" charset="0"/>
              </a:rPr>
              <a:t>tonnes</a:t>
            </a:r>
            <a:r>
              <a:rPr lang="en-US" b="0" i="0" dirty="0">
                <a:solidFill>
                  <a:srgbClr val="515560"/>
                </a:solidFill>
                <a:effectLst/>
                <a:latin typeface="arial" panose="020B0604020202020204" pitchFamily="34" charset="0"/>
              </a:rPr>
              <a:t> per person). Since 2000, the EU reduced its domestic consumption of material by 0.9 </a:t>
            </a:r>
            <a:r>
              <a:rPr lang="en-US" b="0" i="0" dirty="0" err="1">
                <a:solidFill>
                  <a:srgbClr val="515560"/>
                </a:solidFill>
                <a:effectLst/>
                <a:latin typeface="arial" panose="020B0604020202020204" pitchFamily="34" charset="0"/>
              </a:rPr>
              <a:t>tonnes</a:t>
            </a:r>
            <a:r>
              <a:rPr lang="en-US" b="0" i="0" dirty="0">
                <a:solidFill>
                  <a:srgbClr val="515560"/>
                </a:solidFill>
                <a:effectLst/>
                <a:latin typeface="arial" panose="020B0604020202020204" pitchFamily="34" charset="0"/>
              </a:rPr>
              <a:t> per person. </a:t>
            </a:r>
            <a:endParaRPr lang="en-US" b="0" i="0" dirty="0">
              <a:solidFill>
                <a:srgbClr val="374151"/>
              </a:solidFill>
              <a:effectLst/>
              <a:latin typeface="Söhne"/>
            </a:endParaRPr>
          </a:p>
          <a:p>
            <a:pPr marL="171450" indent="-171450">
              <a:buFont typeface="Arial" panose="020B0604020202020204" pitchFamily="34" charset="0"/>
              <a:buChar char="•"/>
            </a:pPr>
            <a:r>
              <a:rPr lang="lv-LV" b="0" i="0" dirty="0" err="1">
                <a:solidFill>
                  <a:srgbClr val="374151"/>
                </a:solidFill>
                <a:effectLst/>
                <a:latin typeface="Söhne"/>
              </a:rPr>
              <a:t>By</a:t>
            </a:r>
            <a:r>
              <a:rPr lang="lv-LV" b="0" i="0" dirty="0">
                <a:solidFill>
                  <a:srgbClr val="374151"/>
                </a:solidFill>
                <a:effectLst/>
                <a:latin typeface="Söhne"/>
              </a:rPr>
              <a:t> c</a:t>
            </a:r>
            <a:r>
              <a:rPr lang="en-US" b="0" i="0" dirty="0" err="1">
                <a:solidFill>
                  <a:srgbClr val="374151"/>
                </a:solidFill>
                <a:effectLst/>
                <a:latin typeface="Söhne"/>
              </a:rPr>
              <a:t>alculating</a:t>
            </a:r>
            <a:r>
              <a:rPr lang="en-US" b="0" i="0" dirty="0">
                <a:solidFill>
                  <a:srgbClr val="374151"/>
                </a:solidFill>
                <a:effectLst/>
                <a:latin typeface="Söhne"/>
              </a:rPr>
              <a:t> how many kilograms of biomass, energy, metals and non-metals one person in Europe uses in a year could give an estimate of their ecological footprint</a:t>
            </a:r>
            <a:r>
              <a:rPr lang="lv-LV" b="0" i="0" dirty="0">
                <a:solidFill>
                  <a:srgbClr val="374151"/>
                </a:solidFill>
                <a:effectLst/>
                <a:latin typeface="Söhne"/>
              </a:rPr>
              <a:t>. </a:t>
            </a:r>
            <a:r>
              <a:rPr lang="en-US" b="0" i="0" dirty="0">
                <a:solidFill>
                  <a:srgbClr val="374151"/>
                </a:solidFill>
                <a:effectLst/>
                <a:latin typeface="Söhne"/>
              </a:rPr>
              <a:t>The Ecological Footprint is an indicator that measures the impact of human consumption and lifestyle on natural resources and ecosystems</a:t>
            </a:r>
            <a:r>
              <a:rPr lang="lv-LV" b="0" i="0" dirty="0">
                <a:solidFill>
                  <a:srgbClr val="374151"/>
                </a:solidFill>
                <a:effectLst/>
                <a:latin typeface="Söhne"/>
              </a:rPr>
              <a:t>. </a:t>
            </a:r>
            <a:r>
              <a:rPr lang="en-US" b="0" i="0" dirty="0">
                <a:solidFill>
                  <a:srgbClr val="374151"/>
                </a:solidFill>
                <a:effectLst/>
                <a:latin typeface="Söhne"/>
              </a:rPr>
              <a:t>It gives a rough idea of how much land and resources people use to meet their housing, food, clothing, energy and other needs</a:t>
            </a:r>
            <a:r>
              <a:rPr lang="lv-LV" b="0" i="0" dirty="0">
                <a:solidFill>
                  <a:srgbClr val="374151"/>
                </a:solidFill>
                <a:effectLst/>
                <a:latin typeface="Söhne"/>
              </a:rPr>
              <a:t>.</a:t>
            </a:r>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15</a:t>
            </a:fld>
            <a:endParaRPr lang="de-AT" dirty="0"/>
          </a:p>
        </p:txBody>
      </p:sp>
    </p:spTree>
    <p:extLst>
      <p:ext uri="{BB962C8B-B14F-4D97-AF65-F5344CB8AC3E}">
        <p14:creationId xmlns:p14="http://schemas.microsoft.com/office/powerpoint/2010/main" val="83587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a:t>
            </a:r>
            <a:r>
              <a:rPr lang="lv-LV" b="0" i="0" dirty="0" err="1">
                <a:solidFill>
                  <a:srgbClr val="374151"/>
                </a:solidFill>
                <a:effectLst/>
                <a:latin typeface="Söhne"/>
              </a:rPr>
              <a:t>self-drawn</a:t>
            </a:r>
            <a:r>
              <a:rPr lang="lv-LV" b="0" i="0" dirty="0">
                <a:solidFill>
                  <a:srgbClr val="374151"/>
                </a:solidFill>
                <a:effectLst/>
                <a:latin typeface="Söhne"/>
              </a:rPr>
              <a:t> </a:t>
            </a:r>
            <a:r>
              <a:rPr lang="lv-LV" b="0" i="0" dirty="0" err="1">
                <a:solidFill>
                  <a:srgbClr val="374151"/>
                </a:solidFill>
                <a:effectLst/>
                <a:latin typeface="Söhne"/>
              </a:rPr>
              <a:t>graphics</a:t>
            </a:r>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 circular economy is an economic model that differs from the traditional linear economy in which raw materials are taken, developed, used and then discarded as waste</a:t>
            </a:r>
            <a:r>
              <a:rPr lang="lv-LV" b="0" i="0" dirty="0">
                <a:solidFill>
                  <a:srgbClr val="374151"/>
                </a:solidFill>
                <a:effectLst/>
                <a:latin typeface="Söhne"/>
              </a:rPr>
              <a:t>. </a:t>
            </a:r>
            <a:r>
              <a:rPr lang="en-US" b="0" i="0" dirty="0">
                <a:solidFill>
                  <a:srgbClr val="374151"/>
                </a:solidFill>
                <a:effectLst/>
                <a:latin typeface="Söhne"/>
              </a:rPr>
              <a:t>In a circular economy, resources are used efficiently, thus reducing the amount of waste and the impact on the environment</a:t>
            </a:r>
            <a:r>
              <a:rPr lang="lv-LV" b="0" i="0" dirty="0">
                <a:solidFill>
                  <a:srgbClr val="374151"/>
                </a:solidFill>
                <a:effectLst/>
                <a:latin typeface="Söhne"/>
              </a:rPr>
              <a:t>.</a:t>
            </a:r>
          </a:p>
          <a:p>
            <a:pPr algn="l"/>
            <a:r>
              <a:rPr lang="en-US" b="0" i="0" dirty="0">
                <a:solidFill>
                  <a:srgbClr val="374151"/>
                </a:solidFill>
                <a:effectLst/>
                <a:latin typeface="Söhne"/>
              </a:rPr>
              <a:t>This economic model operates in a cyclical system where materials are recycled and reused, reducing the need for new raw materials</a:t>
            </a:r>
            <a:r>
              <a:rPr lang="lv-LV" b="0" i="0" dirty="0">
                <a:solidFill>
                  <a:srgbClr val="374151"/>
                </a:solidFill>
                <a:effectLst/>
                <a:latin typeface="Söhne"/>
              </a:rPr>
              <a:t>. </a:t>
            </a:r>
            <a:r>
              <a:rPr lang="en-US" b="0" i="0" dirty="0">
                <a:solidFill>
                  <a:srgbClr val="374151"/>
                </a:solidFill>
                <a:effectLst/>
                <a:latin typeface="Söhne"/>
              </a:rPr>
              <a:t>The circular economy is based on three main principles</a:t>
            </a:r>
            <a:r>
              <a:rPr lang="lv-LV" b="0" i="0" dirty="0">
                <a:solidFill>
                  <a:srgbClr val="374151"/>
                </a:solidFill>
                <a:effectLst/>
                <a:latin typeface="Söhne"/>
              </a:rPr>
              <a:t>:</a:t>
            </a:r>
          </a:p>
          <a:p>
            <a:pPr algn="l"/>
            <a:endParaRPr lang="lv-LV" b="0" i="0" dirty="0">
              <a:solidFill>
                <a:srgbClr val="374151"/>
              </a:solidFill>
              <a:effectLst/>
              <a:latin typeface="Söhne"/>
            </a:endParaRPr>
          </a:p>
          <a:p>
            <a:pPr algn="l">
              <a:buFont typeface="+mj-lt"/>
              <a:buAutoNum type="arabicPeriod"/>
            </a:pPr>
            <a:r>
              <a:rPr lang="lv-LV" b="1" i="0" dirty="0" err="1">
                <a:solidFill>
                  <a:srgbClr val="374151"/>
                </a:solidFill>
                <a:effectLst/>
                <a:latin typeface="Söhne"/>
              </a:rPr>
              <a:t>Recycling</a:t>
            </a:r>
            <a:r>
              <a:rPr lang="lv-LV" b="1" i="0" dirty="0">
                <a:solidFill>
                  <a:srgbClr val="374151"/>
                </a:solidFill>
                <a:effectLst/>
                <a:latin typeface="Söhne"/>
              </a:rPr>
              <a:t> </a:t>
            </a:r>
            <a:r>
              <a:rPr lang="lv-LV" b="1" i="0" dirty="0" err="1">
                <a:solidFill>
                  <a:srgbClr val="374151"/>
                </a:solidFill>
                <a:effectLst/>
                <a:latin typeface="Söhne"/>
              </a:rPr>
              <a:t>and</a:t>
            </a:r>
            <a:r>
              <a:rPr lang="lv-LV" b="1" i="0" dirty="0">
                <a:solidFill>
                  <a:srgbClr val="374151"/>
                </a:solidFill>
                <a:effectLst/>
                <a:latin typeface="Söhne"/>
              </a:rPr>
              <a:t> </a:t>
            </a:r>
            <a:r>
              <a:rPr lang="lv-LV" b="1" i="0" dirty="0" err="1">
                <a:solidFill>
                  <a:srgbClr val="374151"/>
                </a:solidFill>
                <a:effectLst/>
                <a:latin typeface="Söhne"/>
              </a:rPr>
              <a:t>reusing</a:t>
            </a:r>
            <a:r>
              <a:rPr lang="lv-LV" b="1" i="0" dirty="0">
                <a:solidFill>
                  <a:srgbClr val="374151"/>
                </a:solidFill>
                <a:effectLst/>
                <a:latin typeface="Söhne"/>
              </a:rPr>
              <a:t>:</a:t>
            </a:r>
            <a:r>
              <a:rPr lang="lv-LV" b="0" i="0" dirty="0">
                <a:solidFill>
                  <a:srgbClr val="374151"/>
                </a:solidFill>
                <a:effectLst/>
                <a:latin typeface="Söhne"/>
              </a:rPr>
              <a:t> </a:t>
            </a:r>
            <a:r>
              <a:rPr lang="en-US" b="0" i="0" dirty="0">
                <a:solidFill>
                  <a:srgbClr val="374151"/>
                </a:solidFill>
                <a:effectLst/>
                <a:latin typeface="Söhne"/>
              </a:rPr>
              <a:t>Materials are reused and recycled to extend their life cycle</a:t>
            </a:r>
            <a:r>
              <a:rPr lang="lv-LV" b="0" i="0" dirty="0">
                <a:solidFill>
                  <a:srgbClr val="374151"/>
                </a:solidFill>
                <a:effectLst/>
                <a:latin typeface="Söhne"/>
              </a:rPr>
              <a:t>. </a:t>
            </a:r>
            <a:r>
              <a:rPr lang="en-US" b="0" i="0" dirty="0">
                <a:solidFill>
                  <a:srgbClr val="374151"/>
                </a:solidFill>
                <a:effectLst/>
                <a:latin typeface="Söhne"/>
              </a:rPr>
              <a:t>This includes both reusing products and recycling raw materials to create new products</a:t>
            </a:r>
            <a:r>
              <a:rPr lang="lv-LV" b="0" i="0" dirty="0">
                <a:solidFill>
                  <a:srgbClr val="374151"/>
                </a:solidFill>
                <a:effectLst/>
                <a:latin typeface="Söhne"/>
              </a:rPr>
              <a:t>.</a:t>
            </a:r>
          </a:p>
          <a:p>
            <a:pPr algn="l">
              <a:buFont typeface="+mj-lt"/>
              <a:buAutoNum type="arabicPeriod"/>
            </a:pPr>
            <a:r>
              <a:rPr lang="lv-LV" b="1" i="0" dirty="0">
                <a:solidFill>
                  <a:srgbClr val="374151"/>
                </a:solidFill>
                <a:effectLst/>
                <a:latin typeface="Söhne"/>
              </a:rPr>
              <a:t>Sustainable </a:t>
            </a:r>
            <a:r>
              <a:rPr lang="lv-LV" b="1" i="0" dirty="0" err="1">
                <a:solidFill>
                  <a:srgbClr val="374151"/>
                </a:solidFill>
                <a:effectLst/>
                <a:latin typeface="Söhne"/>
              </a:rPr>
              <a:t>use</a:t>
            </a:r>
            <a:r>
              <a:rPr lang="lv-LV" b="1" i="0" dirty="0">
                <a:solidFill>
                  <a:srgbClr val="374151"/>
                </a:solidFill>
                <a:effectLst/>
                <a:latin typeface="Söhne"/>
              </a:rPr>
              <a:t> of </a:t>
            </a:r>
            <a:r>
              <a:rPr lang="lv-LV" b="1" i="0" dirty="0" err="1">
                <a:solidFill>
                  <a:srgbClr val="374151"/>
                </a:solidFill>
                <a:effectLst/>
                <a:latin typeface="Söhne"/>
              </a:rPr>
              <a:t>resources</a:t>
            </a:r>
            <a:r>
              <a:rPr lang="lv-LV" b="1" i="0" dirty="0">
                <a:solidFill>
                  <a:srgbClr val="374151"/>
                </a:solidFill>
                <a:effectLst/>
                <a:latin typeface="Söhne"/>
              </a:rPr>
              <a:t>:</a:t>
            </a:r>
            <a:r>
              <a:rPr lang="lv-LV" b="0" i="0" dirty="0">
                <a:solidFill>
                  <a:srgbClr val="374151"/>
                </a:solidFill>
                <a:effectLst/>
                <a:latin typeface="Söhne"/>
              </a:rPr>
              <a:t> </a:t>
            </a:r>
            <a:r>
              <a:rPr lang="en-US" b="0" i="0" dirty="0">
                <a:solidFill>
                  <a:srgbClr val="374151"/>
                </a:solidFill>
                <a:effectLst/>
                <a:latin typeface="Söhne"/>
              </a:rPr>
              <a:t>In a circular economy, resources are used efficiently, reducing waste and resource depletion</a:t>
            </a:r>
            <a:r>
              <a:rPr lang="lv-LV" b="0" i="0" dirty="0">
                <a:solidFill>
                  <a:srgbClr val="374151"/>
                </a:solidFill>
                <a:effectLst/>
                <a:latin typeface="Söhne"/>
              </a:rPr>
              <a:t>. </a:t>
            </a:r>
            <a:r>
              <a:rPr lang="en-US" b="0" i="0" dirty="0">
                <a:solidFill>
                  <a:srgbClr val="374151"/>
                </a:solidFill>
                <a:effectLst/>
                <a:latin typeface="Söhne"/>
              </a:rPr>
              <a:t>This principle includes efficient management of resources and reduction of waste.</a:t>
            </a:r>
            <a:endParaRPr lang="lv-LV" b="0" i="0" dirty="0">
              <a:solidFill>
                <a:srgbClr val="374151"/>
              </a:solidFill>
              <a:effectLst/>
              <a:latin typeface="Söhne"/>
            </a:endParaRPr>
          </a:p>
          <a:p>
            <a:pPr algn="l">
              <a:buFont typeface="+mj-lt"/>
              <a:buAutoNum type="arabicPeriod"/>
            </a:pPr>
            <a:r>
              <a:rPr lang="lv-LV" b="1" i="0" dirty="0" err="1">
                <a:solidFill>
                  <a:srgbClr val="374151"/>
                </a:solidFill>
                <a:effectLst/>
                <a:latin typeface="Söhne"/>
              </a:rPr>
              <a:t>Production</a:t>
            </a:r>
            <a:r>
              <a:rPr lang="lv-LV" b="1" i="0" dirty="0">
                <a:solidFill>
                  <a:srgbClr val="374151"/>
                </a:solidFill>
                <a:effectLst/>
                <a:latin typeface="Söhne"/>
              </a:rPr>
              <a:t> </a:t>
            </a:r>
            <a:r>
              <a:rPr lang="lv-LV" b="1" i="0" dirty="0" err="1">
                <a:solidFill>
                  <a:srgbClr val="374151"/>
                </a:solidFill>
                <a:effectLst/>
                <a:latin typeface="Söhne"/>
              </a:rPr>
              <a:t>and</a:t>
            </a:r>
            <a:r>
              <a:rPr lang="lv-LV" b="1" i="0" dirty="0">
                <a:solidFill>
                  <a:srgbClr val="374151"/>
                </a:solidFill>
                <a:effectLst/>
                <a:latin typeface="Söhne"/>
              </a:rPr>
              <a:t> </a:t>
            </a:r>
            <a:r>
              <a:rPr lang="lv-LV" b="1" i="0" dirty="0" err="1">
                <a:solidFill>
                  <a:srgbClr val="374151"/>
                </a:solidFill>
                <a:effectLst/>
                <a:latin typeface="Söhne"/>
              </a:rPr>
              <a:t>design</a:t>
            </a:r>
            <a:r>
              <a:rPr lang="lv-LV" b="1" i="0" dirty="0">
                <a:solidFill>
                  <a:srgbClr val="374151"/>
                </a:solidFill>
                <a:effectLst/>
                <a:latin typeface="Söhne"/>
              </a:rPr>
              <a:t> </a:t>
            </a:r>
            <a:r>
              <a:rPr lang="lv-LV" b="1" i="0" dirty="0" err="1">
                <a:solidFill>
                  <a:srgbClr val="374151"/>
                </a:solidFill>
                <a:effectLst/>
                <a:latin typeface="Söhne"/>
              </a:rPr>
              <a:t>changes</a:t>
            </a:r>
            <a:r>
              <a:rPr lang="lv-LV" b="1" i="0" dirty="0">
                <a:solidFill>
                  <a:srgbClr val="374151"/>
                </a:solidFill>
                <a:effectLst/>
                <a:latin typeface="Söhne"/>
              </a:rPr>
              <a:t>:</a:t>
            </a:r>
            <a:r>
              <a:rPr lang="lv-LV" b="0" i="0" dirty="0">
                <a:solidFill>
                  <a:srgbClr val="374151"/>
                </a:solidFill>
                <a:effectLst/>
                <a:latin typeface="Söhne"/>
              </a:rPr>
              <a:t> </a:t>
            </a:r>
            <a:r>
              <a:rPr lang="en-US" b="0" i="0" dirty="0">
                <a:solidFill>
                  <a:srgbClr val="374151"/>
                </a:solidFill>
                <a:effectLst/>
                <a:latin typeface="Söhne"/>
              </a:rPr>
              <a:t>Changes are made to product design and manufacturing processes to facilitate easier recycling and reuse</a:t>
            </a:r>
            <a:r>
              <a:rPr lang="lv-LV" b="0" i="0" dirty="0">
                <a:solidFill>
                  <a:srgbClr val="374151"/>
                </a:solidFill>
                <a:effectLst/>
                <a:latin typeface="Söhne"/>
              </a:rPr>
              <a:t>. </a:t>
            </a:r>
            <a:r>
              <a:rPr lang="en-US" b="0" i="0" dirty="0">
                <a:solidFill>
                  <a:srgbClr val="374151"/>
                </a:solidFill>
                <a:effectLst/>
                <a:latin typeface="Söhne"/>
              </a:rPr>
              <a:t>Sustainable design is created taking into account the life cycle of products and the possibilities of recycling raw materials</a:t>
            </a:r>
            <a:r>
              <a:rPr lang="lv-LV" b="0" i="0" dirty="0">
                <a:solidFill>
                  <a:srgbClr val="374151"/>
                </a:solidFill>
                <a:effectLst/>
                <a:latin typeface="Söhne"/>
              </a:rPr>
              <a:t>.</a:t>
            </a:r>
          </a:p>
          <a:p>
            <a:pPr algn="l"/>
            <a:r>
              <a:rPr lang="en-US" b="0" i="0" dirty="0">
                <a:solidFill>
                  <a:srgbClr val="374151"/>
                </a:solidFill>
                <a:effectLst/>
                <a:latin typeface="Söhne"/>
              </a:rPr>
              <a:t>The aim of the circular economy is to achieve sustainable use of resources, reducing environmental impact and helping to prevent the accumulation of waste</a:t>
            </a:r>
            <a:r>
              <a:rPr lang="lv-LV" b="0" i="0" dirty="0">
                <a:solidFill>
                  <a:srgbClr val="374151"/>
                </a:solidFill>
                <a:effectLst/>
                <a:latin typeface="Söhne"/>
              </a:rPr>
              <a:t>. </a:t>
            </a:r>
            <a:r>
              <a:rPr lang="en-US" b="0" i="0" dirty="0">
                <a:solidFill>
                  <a:srgbClr val="374151"/>
                </a:solidFill>
                <a:effectLst/>
                <a:latin typeface="Söhne"/>
              </a:rPr>
              <a:t>It also involves engaging business</a:t>
            </a:r>
            <a:r>
              <a:rPr lang="lv-LV" b="0" i="0" dirty="0">
                <a:solidFill>
                  <a:srgbClr val="374151"/>
                </a:solidFill>
                <a:effectLst/>
                <a:latin typeface="Söhne"/>
              </a:rPr>
              <a:t>es</a:t>
            </a:r>
            <a:r>
              <a:rPr lang="en-US" b="0" i="0" dirty="0">
                <a:solidFill>
                  <a:srgbClr val="374151"/>
                </a:solidFill>
                <a:effectLst/>
                <a:latin typeface="Söhne"/>
              </a:rPr>
              <a:t> and consumers to promote responsible consumption and change in the product life cycle</a:t>
            </a:r>
            <a:r>
              <a:rPr lang="lv-LV" b="0" i="0" dirty="0">
                <a:solidFill>
                  <a:srgbClr val="374151"/>
                </a:solidFill>
                <a:effectLst/>
                <a:latin typeface="Söhne"/>
              </a:rPr>
              <a:t>. </a:t>
            </a:r>
            <a:r>
              <a:rPr lang="en-US" b="0" i="0" dirty="0">
                <a:solidFill>
                  <a:srgbClr val="374151"/>
                </a:solidFill>
                <a:effectLst/>
                <a:latin typeface="Söhne"/>
              </a:rPr>
              <a:t>The circular economy is considered one of the paths to</a:t>
            </a:r>
            <a:r>
              <a:rPr lang="lv-LV" b="0" i="0" dirty="0">
                <a:solidFill>
                  <a:srgbClr val="374151"/>
                </a:solidFill>
                <a:effectLst/>
                <a:latin typeface="Söhne"/>
              </a:rPr>
              <a:t> </a:t>
            </a:r>
            <a:r>
              <a:rPr lang="lv-LV" b="0" i="0" dirty="0" err="1">
                <a:solidFill>
                  <a:srgbClr val="374151"/>
                </a:solidFill>
                <a:effectLst/>
                <a:latin typeface="Söhne"/>
              </a:rPr>
              <a:t>take</a:t>
            </a:r>
            <a:r>
              <a:rPr lang="lv-LV" b="0" i="0" dirty="0">
                <a:solidFill>
                  <a:srgbClr val="374151"/>
                </a:solidFill>
                <a:effectLst/>
                <a:latin typeface="Söhne"/>
              </a:rPr>
              <a:t> </a:t>
            </a:r>
            <a:r>
              <a:rPr lang="lv-LV" b="0" i="0" dirty="0" err="1">
                <a:solidFill>
                  <a:srgbClr val="374151"/>
                </a:solidFill>
                <a:effectLst/>
                <a:latin typeface="Söhne"/>
              </a:rPr>
              <a:t>towards</a:t>
            </a:r>
            <a:r>
              <a:rPr lang="en-US" b="0" i="0" dirty="0">
                <a:solidFill>
                  <a:srgbClr val="374151"/>
                </a:solidFill>
                <a:effectLst/>
                <a:latin typeface="Söhne"/>
              </a:rPr>
              <a:t> sustainable development and a resource-efficient economy</a:t>
            </a:r>
            <a:r>
              <a:rPr lang="lv-LV" b="0" i="0" dirty="0">
                <a:solidFill>
                  <a:srgbClr val="374151"/>
                </a:solidFill>
                <a:effectLst/>
                <a:latin typeface="Söhne"/>
              </a:rPr>
              <a:t>.</a:t>
            </a:r>
          </a:p>
          <a:p>
            <a:endParaRPr lang="lv-LV" dirty="0"/>
          </a:p>
        </p:txBody>
      </p:sp>
      <p:sp>
        <p:nvSpPr>
          <p:cNvPr id="4" name="Slaida numura vietturis 3"/>
          <p:cNvSpPr>
            <a:spLocks noGrp="1"/>
          </p:cNvSpPr>
          <p:nvPr>
            <p:ph type="sldNum" sz="quarter" idx="5"/>
          </p:nvPr>
        </p:nvSpPr>
        <p:spPr/>
        <p:txBody>
          <a:bodyPr/>
          <a:lstStyle/>
          <a:p>
            <a:fld id="{3B3D1A05-BC2C-4963-BB50-CF36FF1E632A}" type="slidenum">
              <a:rPr lang="de-AT" smtClean="0"/>
              <a:t>16</a:t>
            </a:fld>
            <a:endParaRPr lang="de-AT" dirty="0"/>
          </a:p>
        </p:txBody>
      </p:sp>
    </p:spTree>
    <p:extLst>
      <p:ext uri="{BB962C8B-B14F-4D97-AF65-F5344CB8AC3E}">
        <p14:creationId xmlns:p14="http://schemas.microsoft.com/office/powerpoint/2010/main" val="238611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with 1 pic">
    <p:spTree>
      <p:nvGrpSpPr>
        <p:cNvPr id="1" name=""/>
        <p:cNvGrpSpPr/>
        <p:nvPr/>
      </p:nvGrpSpPr>
      <p:grpSpPr>
        <a:xfrm>
          <a:off x="0" y="0"/>
          <a:ext cx="0" cy="0"/>
          <a:chOff x="0" y="0"/>
          <a:chExt cx="0" cy="0"/>
        </a:xfrm>
      </p:grpSpPr>
      <p:sp>
        <p:nvSpPr>
          <p:cNvPr id="55"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Bildplatzhalter 3"/>
          <p:cNvSpPr>
            <a:spLocks noGrp="1"/>
          </p:cNvSpPr>
          <p:nvPr>
            <p:ph type="pic" sz="quarter" idx="24"/>
          </p:nvPr>
        </p:nvSpPr>
        <p:spPr>
          <a:xfrm>
            <a:off x="0" y="0"/>
            <a:ext cx="5354664" cy="6858000"/>
          </a:xfrm>
          <a:prstGeom prst="rect">
            <a:avLst/>
          </a:prstGeom>
        </p:spPr>
        <p:txBody>
          <a:bodyPr/>
          <a:lstStyle/>
          <a:p>
            <a:endParaRPr lang="de-AT"/>
          </a:p>
        </p:txBody>
      </p:sp>
      <p:sp>
        <p:nvSpPr>
          <p:cNvPr id="3" name="Textplatzhalter 2"/>
          <p:cNvSpPr>
            <a:spLocks noGrp="1"/>
          </p:cNvSpPr>
          <p:nvPr>
            <p:ph type="body" sz="quarter" idx="25" hasCustomPrompt="1"/>
          </p:nvPr>
        </p:nvSpPr>
        <p:spPr>
          <a:xfrm>
            <a:off x="5826524" y="1879460"/>
            <a:ext cx="4669622" cy="944563"/>
          </a:xfrm>
          <a:prstGeom prst="rect">
            <a:avLst/>
          </a:prstGeom>
        </p:spPr>
        <p:txBody>
          <a:bodyPr>
            <a:noAutofit/>
          </a:bodyPr>
          <a:lstStyle>
            <a:lvl1pPr>
              <a:defRPr sz="4400">
                <a:solidFill>
                  <a:srgbClr val="5C8064"/>
                </a:solidFill>
              </a:defRPr>
            </a:lvl1pPr>
          </a:lstStyle>
          <a:p>
            <a:pPr lvl="0"/>
            <a:r>
              <a:rPr lang="de-DE" dirty="0"/>
              <a:t>Standard Title.</a:t>
            </a:r>
          </a:p>
        </p:txBody>
      </p:sp>
      <p:sp>
        <p:nvSpPr>
          <p:cNvPr id="22" name="Textplatzhalter 2"/>
          <p:cNvSpPr>
            <a:spLocks noGrp="1"/>
          </p:cNvSpPr>
          <p:nvPr>
            <p:ph type="body" sz="quarter" idx="26" hasCustomPrompt="1"/>
          </p:nvPr>
        </p:nvSpPr>
        <p:spPr>
          <a:xfrm>
            <a:off x="5826125" y="2611920"/>
            <a:ext cx="4670021" cy="944563"/>
          </a:xfrm>
          <a:prstGeom prst="rect">
            <a:avLst/>
          </a:prstGeom>
        </p:spPr>
        <p:txBody>
          <a:bodyPr>
            <a:noAutofit/>
          </a:bodyPr>
          <a:lstStyle>
            <a:lvl1pPr>
              <a:defRPr sz="2400" baseline="0">
                <a:solidFill>
                  <a:srgbClr val="007BB2"/>
                </a:solidFill>
              </a:defRPr>
            </a:lvl1pPr>
          </a:lstStyle>
          <a:p>
            <a:pPr lvl="0"/>
            <a:r>
              <a:rPr lang="de-DE" dirty="0"/>
              <a:t>Chapter </a:t>
            </a:r>
            <a:r>
              <a:rPr lang="de-DE" dirty="0" err="1"/>
              <a:t>intro</a:t>
            </a:r>
            <a:r>
              <a:rPr lang="de-DE" dirty="0"/>
              <a:t>, </a:t>
            </a:r>
            <a:r>
              <a:rPr lang="de-DE" dirty="0" err="1"/>
              <a:t>or</a:t>
            </a:r>
            <a:r>
              <a:rPr lang="de-DE" dirty="0"/>
              <a:t> </a:t>
            </a:r>
            <a:r>
              <a:rPr lang="de-DE" dirty="0" err="1"/>
              <a:t>else</a:t>
            </a:r>
            <a:r>
              <a:rPr lang="de-DE" dirty="0"/>
              <a:t>.</a:t>
            </a:r>
          </a:p>
        </p:txBody>
      </p:sp>
      <p:sp>
        <p:nvSpPr>
          <p:cNvPr id="7" name="Textplatzhalter 6"/>
          <p:cNvSpPr>
            <a:spLocks noGrp="1"/>
          </p:cNvSpPr>
          <p:nvPr>
            <p:ph type="body" sz="quarter" idx="27" hasCustomPrompt="1"/>
          </p:nvPr>
        </p:nvSpPr>
        <p:spPr>
          <a:xfrm>
            <a:off x="5826125" y="3211513"/>
            <a:ext cx="5994400" cy="1538287"/>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p>
        </p:txBody>
      </p:sp>
      <p:sp>
        <p:nvSpPr>
          <p:cNvPr id="12" name="Textplatzhalter 2"/>
          <p:cNvSpPr>
            <a:spLocks noGrp="1"/>
          </p:cNvSpPr>
          <p:nvPr>
            <p:ph type="body" sz="quarter" idx="28" hasCustomPrompt="1"/>
          </p:nvPr>
        </p:nvSpPr>
        <p:spPr>
          <a:xfrm>
            <a:off x="106363" y="6498077"/>
            <a:ext cx="3156091" cy="258323"/>
          </a:xfrm>
          <a:prstGeom prst="rect">
            <a:avLst/>
          </a:prstGeom>
        </p:spPr>
        <p:txBody>
          <a:bodyPr/>
          <a:lstStyle>
            <a:lvl1pPr>
              <a:defRPr lang="de-AT" sz="1100" b="0" i="0" baseline="0" smtClean="0">
                <a:solidFill>
                  <a:schemeClr val="bg1"/>
                </a:solidFill>
                <a:effectLst/>
              </a:defRPr>
            </a:lvl1pPr>
          </a:lstStyle>
          <a:p>
            <a:pPr lvl="0"/>
            <a:r>
              <a:rPr lang="de-DE" dirty="0"/>
              <a:t>Copyright Info</a:t>
            </a:r>
          </a:p>
        </p:txBody>
      </p:sp>
    </p:spTree>
    <p:extLst>
      <p:ext uri="{BB962C8B-B14F-4D97-AF65-F5344CB8AC3E}">
        <p14:creationId xmlns:p14="http://schemas.microsoft.com/office/powerpoint/2010/main" val="37370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08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with 1 pic">
    <p:spTree>
      <p:nvGrpSpPr>
        <p:cNvPr id="1" name=""/>
        <p:cNvGrpSpPr/>
        <p:nvPr/>
      </p:nvGrpSpPr>
      <p:grpSpPr>
        <a:xfrm>
          <a:off x="0" y="0"/>
          <a:ext cx="0" cy="0"/>
          <a:chOff x="0" y="0"/>
          <a:chExt cx="0" cy="0"/>
        </a:xfrm>
      </p:grpSpPr>
      <p:sp>
        <p:nvSpPr>
          <p:cNvPr id="55"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Bildplatzhalter 3"/>
          <p:cNvSpPr>
            <a:spLocks noGrp="1"/>
          </p:cNvSpPr>
          <p:nvPr>
            <p:ph type="pic" sz="quarter" idx="24"/>
          </p:nvPr>
        </p:nvSpPr>
        <p:spPr>
          <a:xfrm>
            <a:off x="0" y="0"/>
            <a:ext cx="5354664" cy="6858000"/>
          </a:xfrm>
          <a:prstGeom prst="rect">
            <a:avLst/>
          </a:prstGeom>
        </p:spPr>
        <p:txBody>
          <a:bodyPr/>
          <a:lstStyle/>
          <a:p>
            <a:endParaRPr lang="de-AT"/>
          </a:p>
        </p:txBody>
      </p:sp>
      <p:sp>
        <p:nvSpPr>
          <p:cNvPr id="3" name="Textplatzhalter 2"/>
          <p:cNvSpPr>
            <a:spLocks noGrp="1"/>
          </p:cNvSpPr>
          <p:nvPr>
            <p:ph type="body" sz="quarter" idx="25" hasCustomPrompt="1"/>
          </p:nvPr>
        </p:nvSpPr>
        <p:spPr>
          <a:xfrm>
            <a:off x="5826524" y="1879460"/>
            <a:ext cx="4669622" cy="944563"/>
          </a:xfrm>
          <a:prstGeom prst="rect">
            <a:avLst/>
          </a:prstGeom>
        </p:spPr>
        <p:txBody>
          <a:bodyPr>
            <a:noAutofit/>
          </a:bodyPr>
          <a:lstStyle>
            <a:lvl1pPr>
              <a:defRPr sz="4400">
                <a:solidFill>
                  <a:srgbClr val="5C8064"/>
                </a:solidFill>
              </a:defRPr>
            </a:lvl1pPr>
          </a:lstStyle>
          <a:p>
            <a:pPr lvl="0"/>
            <a:r>
              <a:rPr lang="de-DE" dirty="0"/>
              <a:t>Standard Title.</a:t>
            </a:r>
          </a:p>
        </p:txBody>
      </p:sp>
      <p:sp>
        <p:nvSpPr>
          <p:cNvPr id="22" name="Textplatzhalter 2"/>
          <p:cNvSpPr>
            <a:spLocks noGrp="1"/>
          </p:cNvSpPr>
          <p:nvPr>
            <p:ph type="body" sz="quarter" idx="26" hasCustomPrompt="1"/>
          </p:nvPr>
        </p:nvSpPr>
        <p:spPr>
          <a:xfrm>
            <a:off x="5826125" y="2611920"/>
            <a:ext cx="4670021" cy="944563"/>
          </a:xfrm>
          <a:prstGeom prst="rect">
            <a:avLst/>
          </a:prstGeom>
        </p:spPr>
        <p:txBody>
          <a:bodyPr>
            <a:noAutofit/>
          </a:bodyPr>
          <a:lstStyle>
            <a:lvl1pPr>
              <a:defRPr sz="2400" baseline="0">
                <a:solidFill>
                  <a:srgbClr val="007BB2"/>
                </a:solidFill>
              </a:defRPr>
            </a:lvl1pPr>
          </a:lstStyle>
          <a:p>
            <a:pPr lvl="0"/>
            <a:r>
              <a:rPr lang="de-DE" dirty="0"/>
              <a:t>Chapter </a:t>
            </a:r>
            <a:r>
              <a:rPr lang="de-DE" dirty="0" err="1"/>
              <a:t>intro</a:t>
            </a:r>
            <a:r>
              <a:rPr lang="de-DE" dirty="0"/>
              <a:t>, </a:t>
            </a:r>
            <a:r>
              <a:rPr lang="de-DE" dirty="0" err="1"/>
              <a:t>or</a:t>
            </a:r>
            <a:r>
              <a:rPr lang="de-DE" dirty="0"/>
              <a:t> </a:t>
            </a:r>
            <a:r>
              <a:rPr lang="de-DE" dirty="0" err="1"/>
              <a:t>else</a:t>
            </a:r>
            <a:r>
              <a:rPr lang="de-DE" dirty="0"/>
              <a:t>.</a:t>
            </a:r>
          </a:p>
        </p:txBody>
      </p:sp>
      <p:sp>
        <p:nvSpPr>
          <p:cNvPr id="7" name="Textplatzhalter 6"/>
          <p:cNvSpPr>
            <a:spLocks noGrp="1"/>
          </p:cNvSpPr>
          <p:nvPr>
            <p:ph type="body" sz="quarter" idx="27" hasCustomPrompt="1"/>
          </p:nvPr>
        </p:nvSpPr>
        <p:spPr>
          <a:xfrm>
            <a:off x="5826125" y="3211513"/>
            <a:ext cx="5994400" cy="1538287"/>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p>
        </p:txBody>
      </p:sp>
      <p:sp>
        <p:nvSpPr>
          <p:cNvPr id="12" name="Textplatzhalter 2"/>
          <p:cNvSpPr>
            <a:spLocks noGrp="1"/>
          </p:cNvSpPr>
          <p:nvPr>
            <p:ph type="body" sz="quarter" idx="28" hasCustomPrompt="1"/>
          </p:nvPr>
        </p:nvSpPr>
        <p:spPr>
          <a:xfrm>
            <a:off x="106363" y="6498077"/>
            <a:ext cx="3156091" cy="258323"/>
          </a:xfrm>
          <a:prstGeom prst="rect">
            <a:avLst/>
          </a:prstGeom>
        </p:spPr>
        <p:txBody>
          <a:bodyPr/>
          <a:lstStyle>
            <a:lvl1pPr>
              <a:defRPr lang="de-AT" sz="1100" b="0" i="0" baseline="0" smtClean="0">
                <a:solidFill>
                  <a:schemeClr val="bg1"/>
                </a:solidFill>
                <a:effectLst/>
              </a:defRPr>
            </a:lvl1pPr>
          </a:lstStyle>
          <a:p>
            <a:pPr lvl="0"/>
            <a:r>
              <a:rPr lang="de-DE" dirty="0"/>
              <a:t>Copyright Info</a:t>
            </a:r>
          </a:p>
        </p:txBody>
      </p:sp>
    </p:spTree>
    <p:extLst>
      <p:ext uri="{BB962C8B-B14F-4D97-AF65-F5344CB8AC3E}">
        <p14:creationId xmlns:p14="http://schemas.microsoft.com/office/powerpoint/2010/main" val="15338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414132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1282" y="1238287"/>
            <a:ext cx="2169437" cy="1145879"/>
          </a:xfrm>
          <a:prstGeom prst="rect">
            <a:avLst/>
          </a:prstGeom>
        </p:spPr>
      </p:pic>
      <p:sp>
        <p:nvSpPr>
          <p:cNvPr id="5" name="Textplatzhalter 4"/>
          <p:cNvSpPr>
            <a:spLocks noGrp="1"/>
          </p:cNvSpPr>
          <p:nvPr>
            <p:ph type="body" sz="quarter" idx="10" hasCustomPrompt="1"/>
          </p:nvPr>
        </p:nvSpPr>
        <p:spPr>
          <a:xfrm>
            <a:off x="955858" y="3407313"/>
            <a:ext cx="10319159" cy="1688132"/>
          </a:xfrm>
          <a:prstGeom prst="rect">
            <a:avLst/>
          </a:prstGeom>
        </p:spPr>
        <p:txBody>
          <a:bodyPr/>
          <a:lstStyle>
            <a:lvl1pPr algn="ctr">
              <a:defRPr sz="4400">
                <a:solidFill>
                  <a:srgbClr val="004E84"/>
                </a:solidFill>
              </a:defRPr>
            </a:lvl1pPr>
          </a:lstStyle>
          <a:p>
            <a:pPr lvl="0"/>
            <a:r>
              <a:rPr lang="de-DE" dirty="0"/>
              <a:t>„</a:t>
            </a:r>
            <a:r>
              <a:rPr lang="de-DE" dirty="0" err="1"/>
              <a:t>Opportunity</a:t>
            </a:r>
            <a:r>
              <a:rPr lang="de-DE" dirty="0"/>
              <a:t> </a:t>
            </a:r>
            <a:r>
              <a:rPr lang="de-DE" dirty="0" err="1"/>
              <a:t>is</a:t>
            </a:r>
            <a:r>
              <a:rPr lang="de-DE" dirty="0"/>
              <a:t> </a:t>
            </a:r>
            <a:r>
              <a:rPr lang="de-DE" dirty="0" err="1"/>
              <a:t>missed</a:t>
            </a:r>
            <a:r>
              <a:rPr lang="de-DE" dirty="0"/>
              <a:t> </a:t>
            </a:r>
            <a:r>
              <a:rPr lang="de-DE" dirty="0" err="1"/>
              <a:t>by</a:t>
            </a:r>
            <a:r>
              <a:rPr lang="de-DE" dirty="0"/>
              <a:t> </a:t>
            </a:r>
            <a:r>
              <a:rPr lang="de-DE" dirty="0" err="1"/>
              <a:t>most</a:t>
            </a:r>
            <a:r>
              <a:rPr lang="de-DE" dirty="0"/>
              <a:t> </a:t>
            </a:r>
            <a:r>
              <a:rPr lang="de-DE" dirty="0" err="1"/>
              <a:t>people</a:t>
            </a:r>
            <a:r>
              <a:rPr lang="de-DE" dirty="0"/>
              <a:t> </a:t>
            </a:r>
            <a:r>
              <a:rPr lang="de-DE" dirty="0" err="1"/>
              <a:t>because</a:t>
            </a:r>
            <a:r>
              <a:rPr lang="de-DE" dirty="0"/>
              <a:t> </a:t>
            </a:r>
            <a:r>
              <a:rPr lang="de-DE" dirty="0" err="1"/>
              <a:t>it</a:t>
            </a:r>
            <a:r>
              <a:rPr lang="de-DE" dirty="0"/>
              <a:t> </a:t>
            </a:r>
            <a:r>
              <a:rPr lang="de-DE" dirty="0" err="1"/>
              <a:t>is</a:t>
            </a:r>
            <a:r>
              <a:rPr lang="de-DE" dirty="0"/>
              <a:t> </a:t>
            </a:r>
            <a:r>
              <a:rPr lang="de-DE" dirty="0" err="1"/>
              <a:t>dressed</a:t>
            </a:r>
            <a:r>
              <a:rPr lang="de-DE" dirty="0"/>
              <a:t> in </a:t>
            </a:r>
            <a:r>
              <a:rPr lang="de-DE" dirty="0" err="1"/>
              <a:t>overalls</a:t>
            </a:r>
            <a:r>
              <a:rPr lang="de-DE" dirty="0"/>
              <a:t> </a:t>
            </a:r>
            <a:r>
              <a:rPr lang="de-DE" dirty="0" err="1"/>
              <a:t>and</a:t>
            </a:r>
            <a:r>
              <a:rPr lang="de-DE" dirty="0"/>
              <a:t> </a:t>
            </a:r>
            <a:r>
              <a:rPr lang="de-DE" dirty="0" err="1"/>
              <a:t>looks</a:t>
            </a:r>
            <a:r>
              <a:rPr lang="de-DE" dirty="0"/>
              <a:t> like </a:t>
            </a:r>
            <a:r>
              <a:rPr lang="de-DE" dirty="0" err="1"/>
              <a:t>work</a:t>
            </a:r>
            <a:r>
              <a:rPr lang="de-DE" dirty="0"/>
              <a:t>.“</a:t>
            </a:r>
          </a:p>
        </p:txBody>
      </p:sp>
    </p:spTree>
    <p:extLst>
      <p:ext uri="{BB962C8B-B14F-4D97-AF65-F5344CB8AC3E}">
        <p14:creationId xmlns:p14="http://schemas.microsoft.com/office/powerpoint/2010/main" val="290784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sta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r>
              <a:rPr lang="de-DE" dirty="0"/>
              <a:t>.</a:t>
            </a:r>
            <a:endParaRPr lang="de-AT" dirty="0"/>
          </a:p>
        </p:txBody>
      </p:sp>
      <p:sp>
        <p:nvSpPr>
          <p:cNvPr id="11" name="Textplatzhalter 2"/>
          <p:cNvSpPr>
            <a:spLocks noGrp="1"/>
          </p:cNvSpPr>
          <p:nvPr>
            <p:ph type="body" sz="quarter" idx="25" hasCustomPrompt="1"/>
          </p:nvPr>
        </p:nvSpPr>
        <p:spPr>
          <a:xfrm>
            <a:off x="533852" y="2016252"/>
            <a:ext cx="8989855" cy="553998"/>
          </a:xfrm>
          <a:prstGeom prst="rect">
            <a:avLst/>
          </a:prstGeom>
        </p:spPr>
        <p:txBody>
          <a:bodyPr>
            <a:noAutofit/>
          </a:bodyPr>
          <a:lstStyle>
            <a:lvl1pPr>
              <a:defRPr sz="3600">
                <a:solidFill>
                  <a:srgbClr val="007BB2"/>
                </a:solidFill>
              </a:defRPr>
            </a:lvl1pPr>
          </a:lstStyle>
          <a:p>
            <a:pPr lvl="0"/>
            <a:r>
              <a:rPr lang="pl-PL" dirty="0"/>
              <a:t>Subheadline </a:t>
            </a:r>
            <a:endParaRPr lang="de-DE" dirty="0"/>
          </a:p>
        </p:txBody>
      </p:sp>
      <p:sp>
        <p:nvSpPr>
          <p:cNvPr id="4" name="Textplatzhalter 3"/>
          <p:cNvSpPr>
            <a:spLocks noGrp="1"/>
          </p:cNvSpPr>
          <p:nvPr>
            <p:ph type="body" sz="quarter" idx="28" hasCustomPrompt="1"/>
          </p:nvPr>
        </p:nvSpPr>
        <p:spPr>
          <a:xfrm>
            <a:off x="533851" y="2570250"/>
            <a:ext cx="6343041"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 </a:t>
            </a:r>
            <a:r>
              <a:rPr lang="en-US" sz="1800" dirty="0" err="1">
                <a:solidFill>
                  <a:srgbClr val="4B4B4B"/>
                </a:solidFill>
              </a:rPr>
              <a:t>Etiam</a:t>
            </a:r>
            <a:r>
              <a:rPr lang="en-US" sz="1800" dirty="0">
                <a:solidFill>
                  <a:srgbClr val="4B4B4B"/>
                </a:solidFill>
              </a:rPr>
              <a:t> </a:t>
            </a:r>
            <a:r>
              <a:rPr lang="en-US" sz="1800" dirty="0" err="1">
                <a:solidFill>
                  <a:srgbClr val="4B4B4B"/>
                </a:solidFill>
              </a:rPr>
              <a:t>eget</a:t>
            </a:r>
            <a:r>
              <a:rPr lang="en-US" sz="1800" dirty="0">
                <a:solidFill>
                  <a:srgbClr val="4B4B4B"/>
                </a:solidFill>
              </a:rPr>
              <a:t> quam lacus. </a:t>
            </a:r>
            <a:r>
              <a:rPr lang="en-US" sz="1800" dirty="0" err="1">
                <a:solidFill>
                  <a:srgbClr val="4B4B4B"/>
                </a:solidFill>
              </a:rPr>
              <a:t>Vivamus</a:t>
            </a:r>
            <a:r>
              <a:rPr lang="en-US" sz="1800" dirty="0">
                <a:solidFill>
                  <a:srgbClr val="4B4B4B"/>
                </a:solidFill>
              </a:rPr>
              <a:t> </a:t>
            </a:r>
            <a:r>
              <a:rPr lang="en-US" sz="1800" dirty="0" err="1">
                <a:solidFill>
                  <a:srgbClr val="4B4B4B"/>
                </a:solidFill>
              </a:rPr>
              <a:t>laoreet</a:t>
            </a:r>
            <a:r>
              <a:rPr lang="en-US" sz="1800" dirty="0">
                <a:solidFill>
                  <a:srgbClr val="4B4B4B"/>
                </a:solidFill>
              </a:rPr>
              <a:t> tempus lacus, in </a:t>
            </a:r>
            <a:r>
              <a:rPr lang="en-US" sz="1800" dirty="0" err="1">
                <a:solidFill>
                  <a:srgbClr val="4B4B4B"/>
                </a:solidFill>
              </a:rPr>
              <a:t>ultricies</a:t>
            </a:r>
            <a:r>
              <a:rPr lang="en-US" sz="1800" dirty="0">
                <a:solidFill>
                  <a:srgbClr val="4B4B4B"/>
                </a:solidFill>
              </a:rPr>
              <a:t>. 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a:t>
            </a:r>
          </a:p>
        </p:txBody>
      </p:sp>
      <p:cxnSp>
        <p:nvCxnSpPr>
          <p:cNvPr id="16" name="Straight Connector 21">
            <a:extLst>
              <a:ext uri="{FF2B5EF4-FFF2-40B4-BE49-F238E27FC236}">
                <a16:creationId xmlns:a16="http://schemas.microsoft.com/office/drawing/2014/main" id="{7F9C9207-3D1E-4CEF-9F03-1AB3568F36AB}"/>
              </a:ext>
            </a:extLst>
          </p:cNvPr>
          <p:cNvCxnSpPr>
            <a:cxnSpLocks/>
          </p:cNvCxnSpPr>
          <p:nvPr userDrawn="1"/>
        </p:nvCxnSpPr>
        <p:spPr>
          <a:xfrm>
            <a:off x="7766044" y="2367318"/>
            <a:ext cx="0" cy="1837614"/>
          </a:xfrm>
          <a:prstGeom prst="line">
            <a:avLst/>
          </a:prstGeom>
          <a:ln>
            <a:solidFill>
              <a:srgbClr val="004E84"/>
            </a:solidFill>
          </a:ln>
        </p:spPr>
        <p:style>
          <a:lnRef idx="1">
            <a:schemeClr val="dk1"/>
          </a:lnRef>
          <a:fillRef idx="0">
            <a:schemeClr val="dk1"/>
          </a:fillRef>
          <a:effectRef idx="0">
            <a:schemeClr val="dk1"/>
          </a:effectRef>
          <a:fontRef idx="minor">
            <a:schemeClr val="tx1"/>
          </a:fontRef>
        </p:style>
      </p:cxnSp>
      <p:sp>
        <p:nvSpPr>
          <p:cNvPr id="18" name="Textplatzhalter 2"/>
          <p:cNvSpPr>
            <a:spLocks noGrp="1"/>
          </p:cNvSpPr>
          <p:nvPr>
            <p:ph type="body" sz="quarter" idx="29" hasCustomPrompt="1"/>
          </p:nvPr>
        </p:nvSpPr>
        <p:spPr>
          <a:xfrm>
            <a:off x="8339116" y="2339030"/>
            <a:ext cx="1770005" cy="369817"/>
          </a:xfrm>
          <a:prstGeom prst="rect">
            <a:avLst/>
          </a:prstGeom>
        </p:spPr>
        <p:txBody>
          <a:bodyPr>
            <a:noAutofit/>
          </a:bodyPr>
          <a:lstStyle>
            <a:lvl1pPr>
              <a:defRPr sz="1800">
                <a:solidFill>
                  <a:srgbClr val="004E84"/>
                </a:solidFill>
              </a:defRPr>
            </a:lvl1pPr>
          </a:lstStyle>
          <a:p>
            <a:pPr lvl="0"/>
            <a:r>
              <a:rPr lang="de-DE" dirty="0"/>
              <a:t>Standard Title.</a:t>
            </a:r>
          </a:p>
        </p:txBody>
      </p:sp>
      <p:sp>
        <p:nvSpPr>
          <p:cNvPr id="19" name="Textplatzhalter 2"/>
          <p:cNvSpPr>
            <a:spLocks noGrp="1"/>
          </p:cNvSpPr>
          <p:nvPr>
            <p:ph type="body" sz="quarter" idx="30" hasCustomPrompt="1"/>
          </p:nvPr>
        </p:nvSpPr>
        <p:spPr>
          <a:xfrm>
            <a:off x="8339116" y="2893028"/>
            <a:ext cx="3015655" cy="860725"/>
          </a:xfrm>
          <a:prstGeom prst="rect">
            <a:avLst/>
          </a:prstGeom>
        </p:spPr>
        <p:txBody>
          <a:bodyPr>
            <a:noAutofit/>
          </a:bodyPr>
          <a:lstStyle>
            <a:lvl1pPr>
              <a:defRPr sz="6000">
                <a:solidFill>
                  <a:srgbClr val="8AB419"/>
                </a:solidFill>
              </a:defRPr>
            </a:lvl1pPr>
          </a:lstStyle>
          <a:p>
            <a:pPr lvl="0"/>
            <a:r>
              <a:rPr lang="de-DE" dirty="0" err="1"/>
              <a:t>Number</a:t>
            </a:r>
            <a:endParaRPr lang="de-DE" dirty="0"/>
          </a:p>
        </p:txBody>
      </p:sp>
      <p:sp>
        <p:nvSpPr>
          <p:cNvPr id="20" name="Textplatzhalter 3"/>
          <p:cNvSpPr>
            <a:spLocks noGrp="1"/>
          </p:cNvSpPr>
          <p:nvPr>
            <p:ph type="body" sz="quarter" idx="31" hasCustomPrompt="1"/>
          </p:nvPr>
        </p:nvSpPr>
        <p:spPr>
          <a:xfrm>
            <a:off x="8339116" y="3753753"/>
            <a:ext cx="2031513"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Standard Text</a:t>
            </a:r>
          </a:p>
        </p:txBody>
      </p:sp>
    </p:spTree>
    <p:extLst>
      <p:ext uri="{BB962C8B-B14F-4D97-AF65-F5344CB8AC3E}">
        <p14:creationId xmlns:p14="http://schemas.microsoft.com/office/powerpoint/2010/main" val="185833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endParaRPr lang="de-AT" dirty="0"/>
          </a:p>
        </p:txBody>
      </p:sp>
    </p:spTree>
    <p:extLst>
      <p:ext uri="{BB962C8B-B14F-4D97-AF65-F5344CB8AC3E}">
        <p14:creationId xmlns:p14="http://schemas.microsoft.com/office/powerpoint/2010/main" val="3919642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no Standard 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846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y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97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endParaRPr lang="de-AT" dirty="0"/>
          </a:p>
        </p:txBody>
      </p:sp>
    </p:spTree>
    <p:extLst>
      <p:ext uri="{BB962C8B-B14F-4D97-AF65-F5344CB8AC3E}">
        <p14:creationId xmlns:p14="http://schemas.microsoft.com/office/powerpoint/2010/main" val="140955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ext/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a:t>
            </a:r>
            <a:r>
              <a:rPr lang="de-DE" dirty="0"/>
              <a:t>t</a:t>
            </a:r>
            <a:r>
              <a:rPr lang="pl-PL" dirty="0"/>
              <a:t>itle</a:t>
            </a:r>
            <a:r>
              <a:rPr lang="de-DE" dirty="0"/>
              <a:t>.</a:t>
            </a:r>
            <a:endParaRPr lang="de-AT" dirty="0"/>
          </a:p>
        </p:txBody>
      </p:sp>
      <p:sp>
        <p:nvSpPr>
          <p:cNvPr id="11" name="Textplatzhalter 2"/>
          <p:cNvSpPr>
            <a:spLocks noGrp="1"/>
          </p:cNvSpPr>
          <p:nvPr>
            <p:ph type="body" sz="quarter" idx="25" hasCustomPrompt="1"/>
          </p:nvPr>
        </p:nvSpPr>
        <p:spPr>
          <a:xfrm>
            <a:off x="533852" y="1408327"/>
            <a:ext cx="8989855" cy="553998"/>
          </a:xfrm>
          <a:prstGeom prst="rect">
            <a:avLst/>
          </a:prstGeom>
        </p:spPr>
        <p:txBody>
          <a:bodyPr>
            <a:noAutofit/>
          </a:bodyPr>
          <a:lstStyle>
            <a:lvl1pPr>
              <a:defRPr sz="3600">
                <a:solidFill>
                  <a:srgbClr val="007BB2"/>
                </a:solidFill>
              </a:defRPr>
            </a:lvl1pPr>
          </a:lstStyle>
          <a:p>
            <a:pPr lvl="0"/>
            <a:r>
              <a:rPr lang="pl-PL" dirty="0"/>
              <a:t>Subheadline</a:t>
            </a:r>
            <a:endParaRPr lang="de-DE" dirty="0"/>
          </a:p>
        </p:txBody>
      </p:sp>
      <p:sp>
        <p:nvSpPr>
          <p:cNvPr id="12" name="Textplatzhalter 6"/>
          <p:cNvSpPr>
            <a:spLocks noGrp="1"/>
          </p:cNvSpPr>
          <p:nvPr>
            <p:ph type="body" sz="quarter" idx="27" hasCustomPrompt="1"/>
          </p:nvPr>
        </p:nvSpPr>
        <p:spPr>
          <a:xfrm>
            <a:off x="533851" y="2098303"/>
            <a:ext cx="11284010" cy="3829799"/>
          </a:xfrm>
          <a:prstGeom prst="rect">
            <a:avLst/>
          </a:prstGeom>
        </p:spPr>
        <p:txBody>
          <a:bodyPr/>
          <a:lstStyle>
            <a:lvl1pPr>
              <a:defRPr sz="2200" b="0">
                <a:solidFill>
                  <a:schemeClr val="tx1"/>
                </a:solidFill>
              </a:defRPr>
            </a:lvl1pPr>
          </a:lstStyle>
          <a:p>
            <a:pPr>
              <a:lnSpc>
                <a:spcPts val="2500"/>
              </a:lnSpc>
            </a:pPr>
            <a:r>
              <a:rPr lang="en-US" dirty="0">
                <a:solidFill>
                  <a:srgbClr val="4B4B4B"/>
                </a:solidFill>
              </a:rPr>
              <a:t>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 Lorem ipsum dolor sit </a:t>
            </a:r>
            <a:r>
              <a:rPr lang="en-US" dirty="0" err="1">
                <a:solidFill>
                  <a:srgbClr val="4B4B4B"/>
                </a:solidFill>
              </a:rPr>
              <a:t>amet</a:t>
            </a:r>
            <a:r>
              <a:rPr lang="en-US" dirty="0">
                <a:solidFill>
                  <a:srgbClr val="4B4B4B"/>
                </a:solidFill>
              </a:rPr>
              <a:t>, </a:t>
            </a:r>
            <a:r>
              <a:rPr lang="en-US" dirty="0" err="1">
                <a:solidFill>
                  <a:srgbClr val="4B4B4B"/>
                </a:solidFill>
              </a:rPr>
              <a:t>consectetur</a:t>
            </a:r>
            <a:r>
              <a:rPr lang="en-US" dirty="0">
                <a:solidFill>
                  <a:srgbClr val="4B4B4B"/>
                </a:solidFill>
              </a:rPr>
              <a:t> </a:t>
            </a:r>
            <a:r>
              <a:rPr lang="en-US" dirty="0" err="1">
                <a:solidFill>
                  <a:srgbClr val="4B4B4B"/>
                </a:solidFill>
              </a:rPr>
              <a:t>adipiscing</a:t>
            </a:r>
            <a:r>
              <a:rPr lang="en-US" dirty="0">
                <a:solidFill>
                  <a:srgbClr val="4B4B4B"/>
                </a:solidFill>
              </a:rPr>
              <a:t> </a:t>
            </a:r>
            <a:r>
              <a:rPr lang="en-US" dirty="0" err="1">
                <a:solidFill>
                  <a:srgbClr val="4B4B4B"/>
                </a:solidFill>
              </a:rPr>
              <a:t>elit</a:t>
            </a:r>
            <a:r>
              <a:rPr lang="en-US" dirty="0">
                <a:solidFill>
                  <a:srgbClr val="4B4B4B"/>
                </a:solidFill>
              </a:rPr>
              <a:t>. </a:t>
            </a:r>
            <a:r>
              <a:rPr lang="en-US" dirty="0" err="1">
                <a:solidFill>
                  <a:srgbClr val="4B4B4B"/>
                </a:solidFill>
              </a:rPr>
              <a:t>Etiam</a:t>
            </a:r>
            <a:r>
              <a:rPr lang="en-US" dirty="0">
                <a:solidFill>
                  <a:srgbClr val="4B4B4B"/>
                </a:solidFill>
              </a:rPr>
              <a:t> </a:t>
            </a:r>
            <a:r>
              <a:rPr lang="en-US" dirty="0" err="1">
                <a:solidFill>
                  <a:srgbClr val="4B4B4B"/>
                </a:solidFill>
              </a:rPr>
              <a:t>eget</a:t>
            </a:r>
            <a:r>
              <a:rPr lang="en-US" dirty="0">
                <a:solidFill>
                  <a:srgbClr val="4B4B4B"/>
                </a:solidFill>
              </a:rPr>
              <a:t> quam lacus. </a:t>
            </a:r>
            <a:r>
              <a:rPr lang="en-US" dirty="0" err="1">
                <a:solidFill>
                  <a:srgbClr val="4B4B4B"/>
                </a:solidFill>
              </a:rPr>
              <a:t>Vivamus</a:t>
            </a:r>
            <a:r>
              <a:rPr lang="en-US" dirty="0">
                <a:solidFill>
                  <a:srgbClr val="4B4B4B"/>
                </a:solidFill>
              </a:rPr>
              <a:t> </a:t>
            </a:r>
            <a:r>
              <a:rPr lang="en-US" dirty="0" err="1">
                <a:solidFill>
                  <a:srgbClr val="4B4B4B"/>
                </a:solidFill>
              </a:rPr>
              <a:t>laoreet</a:t>
            </a:r>
            <a:r>
              <a:rPr lang="en-US" dirty="0">
                <a:solidFill>
                  <a:srgbClr val="4B4B4B"/>
                </a:solidFill>
              </a:rPr>
              <a:t> tempus lacus, in </a:t>
            </a:r>
            <a:r>
              <a:rPr lang="en-US" dirty="0" err="1">
                <a:solidFill>
                  <a:srgbClr val="4B4B4B"/>
                </a:solidFill>
              </a:rPr>
              <a:t>ultricies</a:t>
            </a:r>
            <a:r>
              <a:rPr lang="en-US" dirty="0">
                <a:solidFill>
                  <a:srgbClr val="4B4B4B"/>
                </a:solidFill>
              </a:rPr>
              <a:t>.</a:t>
            </a:r>
          </a:p>
        </p:txBody>
      </p:sp>
    </p:spTree>
    <p:extLst>
      <p:ext uri="{BB962C8B-B14F-4D97-AF65-F5344CB8AC3E}">
        <p14:creationId xmlns:p14="http://schemas.microsoft.com/office/powerpoint/2010/main" val="329582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1282" y="1238287"/>
            <a:ext cx="2169437" cy="1145879"/>
          </a:xfrm>
          <a:prstGeom prst="rect">
            <a:avLst/>
          </a:prstGeom>
        </p:spPr>
      </p:pic>
      <p:sp>
        <p:nvSpPr>
          <p:cNvPr id="5" name="Textplatzhalter 4"/>
          <p:cNvSpPr>
            <a:spLocks noGrp="1"/>
          </p:cNvSpPr>
          <p:nvPr>
            <p:ph type="body" sz="quarter" idx="10" hasCustomPrompt="1"/>
          </p:nvPr>
        </p:nvSpPr>
        <p:spPr>
          <a:xfrm>
            <a:off x="955858" y="3407313"/>
            <a:ext cx="10319159" cy="1688132"/>
          </a:xfrm>
          <a:prstGeom prst="rect">
            <a:avLst/>
          </a:prstGeom>
        </p:spPr>
        <p:txBody>
          <a:bodyPr/>
          <a:lstStyle>
            <a:lvl1pPr algn="ctr">
              <a:defRPr sz="4400">
                <a:solidFill>
                  <a:srgbClr val="004E84"/>
                </a:solidFill>
              </a:defRPr>
            </a:lvl1pPr>
          </a:lstStyle>
          <a:p>
            <a:pPr lvl="0"/>
            <a:r>
              <a:rPr lang="de-DE" dirty="0"/>
              <a:t>„</a:t>
            </a:r>
            <a:r>
              <a:rPr lang="de-DE" dirty="0" err="1"/>
              <a:t>Opportunity</a:t>
            </a:r>
            <a:r>
              <a:rPr lang="de-DE" dirty="0"/>
              <a:t> </a:t>
            </a:r>
            <a:r>
              <a:rPr lang="de-DE" dirty="0" err="1"/>
              <a:t>is</a:t>
            </a:r>
            <a:r>
              <a:rPr lang="de-DE" dirty="0"/>
              <a:t> </a:t>
            </a:r>
            <a:r>
              <a:rPr lang="de-DE" dirty="0" err="1"/>
              <a:t>missed</a:t>
            </a:r>
            <a:r>
              <a:rPr lang="de-DE" dirty="0"/>
              <a:t> </a:t>
            </a:r>
            <a:r>
              <a:rPr lang="de-DE" dirty="0" err="1"/>
              <a:t>by</a:t>
            </a:r>
            <a:r>
              <a:rPr lang="de-DE" dirty="0"/>
              <a:t> </a:t>
            </a:r>
            <a:r>
              <a:rPr lang="de-DE" dirty="0" err="1"/>
              <a:t>most</a:t>
            </a:r>
            <a:r>
              <a:rPr lang="de-DE" dirty="0"/>
              <a:t> </a:t>
            </a:r>
            <a:r>
              <a:rPr lang="de-DE" dirty="0" err="1"/>
              <a:t>people</a:t>
            </a:r>
            <a:r>
              <a:rPr lang="de-DE" dirty="0"/>
              <a:t> </a:t>
            </a:r>
            <a:r>
              <a:rPr lang="de-DE" dirty="0" err="1"/>
              <a:t>because</a:t>
            </a:r>
            <a:r>
              <a:rPr lang="de-DE" dirty="0"/>
              <a:t> </a:t>
            </a:r>
            <a:r>
              <a:rPr lang="de-DE" dirty="0" err="1"/>
              <a:t>it</a:t>
            </a:r>
            <a:r>
              <a:rPr lang="de-DE" dirty="0"/>
              <a:t> </a:t>
            </a:r>
            <a:r>
              <a:rPr lang="de-DE" dirty="0" err="1"/>
              <a:t>is</a:t>
            </a:r>
            <a:r>
              <a:rPr lang="de-DE" dirty="0"/>
              <a:t> </a:t>
            </a:r>
            <a:r>
              <a:rPr lang="de-DE" dirty="0" err="1"/>
              <a:t>dressed</a:t>
            </a:r>
            <a:r>
              <a:rPr lang="de-DE" dirty="0"/>
              <a:t> in </a:t>
            </a:r>
            <a:r>
              <a:rPr lang="de-DE" dirty="0" err="1"/>
              <a:t>overalls</a:t>
            </a:r>
            <a:r>
              <a:rPr lang="de-DE" dirty="0"/>
              <a:t> </a:t>
            </a:r>
            <a:r>
              <a:rPr lang="de-DE" dirty="0" err="1"/>
              <a:t>and</a:t>
            </a:r>
            <a:r>
              <a:rPr lang="de-DE" dirty="0"/>
              <a:t> </a:t>
            </a:r>
            <a:r>
              <a:rPr lang="de-DE" dirty="0" err="1"/>
              <a:t>looks</a:t>
            </a:r>
            <a:r>
              <a:rPr lang="de-DE" dirty="0"/>
              <a:t> like </a:t>
            </a:r>
            <a:r>
              <a:rPr lang="de-DE" dirty="0" err="1"/>
              <a:t>work</a:t>
            </a:r>
            <a:r>
              <a:rPr lang="de-DE" dirty="0"/>
              <a:t>.“</a:t>
            </a:r>
          </a:p>
        </p:txBody>
      </p:sp>
    </p:spTree>
    <p:extLst>
      <p:ext uri="{BB962C8B-B14F-4D97-AF65-F5344CB8AC3E}">
        <p14:creationId xmlns:p14="http://schemas.microsoft.com/office/powerpoint/2010/main" val="6294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sta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r>
              <a:rPr lang="de-DE" dirty="0"/>
              <a:t>.</a:t>
            </a:r>
            <a:endParaRPr lang="de-AT" dirty="0"/>
          </a:p>
        </p:txBody>
      </p:sp>
      <p:sp>
        <p:nvSpPr>
          <p:cNvPr id="11" name="Textplatzhalter 2"/>
          <p:cNvSpPr>
            <a:spLocks noGrp="1"/>
          </p:cNvSpPr>
          <p:nvPr>
            <p:ph type="body" sz="quarter" idx="25" hasCustomPrompt="1"/>
          </p:nvPr>
        </p:nvSpPr>
        <p:spPr>
          <a:xfrm>
            <a:off x="533852" y="2016252"/>
            <a:ext cx="8989855" cy="553998"/>
          </a:xfrm>
          <a:prstGeom prst="rect">
            <a:avLst/>
          </a:prstGeom>
        </p:spPr>
        <p:txBody>
          <a:bodyPr>
            <a:noAutofit/>
          </a:bodyPr>
          <a:lstStyle>
            <a:lvl1pPr>
              <a:defRPr sz="3600">
                <a:solidFill>
                  <a:srgbClr val="007BB2"/>
                </a:solidFill>
              </a:defRPr>
            </a:lvl1pPr>
          </a:lstStyle>
          <a:p>
            <a:pPr lvl="0"/>
            <a:r>
              <a:rPr lang="pl-PL" dirty="0"/>
              <a:t>Subheadline </a:t>
            </a:r>
            <a:endParaRPr lang="de-DE" dirty="0"/>
          </a:p>
        </p:txBody>
      </p:sp>
      <p:sp>
        <p:nvSpPr>
          <p:cNvPr id="4" name="Textplatzhalter 3"/>
          <p:cNvSpPr>
            <a:spLocks noGrp="1"/>
          </p:cNvSpPr>
          <p:nvPr>
            <p:ph type="body" sz="quarter" idx="28" hasCustomPrompt="1"/>
          </p:nvPr>
        </p:nvSpPr>
        <p:spPr>
          <a:xfrm>
            <a:off x="533851" y="2570250"/>
            <a:ext cx="6343041"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 </a:t>
            </a:r>
            <a:r>
              <a:rPr lang="en-US" sz="1800" dirty="0" err="1">
                <a:solidFill>
                  <a:srgbClr val="4B4B4B"/>
                </a:solidFill>
              </a:rPr>
              <a:t>Etiam</a:t>
            </a:r>
            <a:r>
              <a:rPr lang="en-US" sz="1800" dirty="0">
                <a:solidFill>
                  <a:srgbClr val="4B4B4B"/>
                </a:solidFill>
              </a:rPr>
              <a:t> </a:t>
            </a:r>
            <a:r>
              <a:rPr lang="en-US" sz="1800" dirty="0" err="1">
                <a:solidFill>
                  <a:srgbClr val="4B4B4B"/>
                </a:solidFill>
              </a:rPr>
              <a:t>eget</a:t>
            </a:r>
            <a:r>
              <a:rPr lang="en-US" sz="1800" dirty="0">
                <a:solidFill>
                  <a:srgbClr val="4B4B4B"/>
                </a:solidFill>
              </a:rPr>
              <a:t> quam lacus. </a:t>
            </a:r>
            <a:r>
              <a:rPr lang="en-US" sz="1800" dirty="0" err="1">
                <a:solidFill>
                  <a:srgbClr val="4B4B4B"/>
                </a:solidFill>
              </a:rPr>
              <a:t>Vivamus</a:t>
            </a:r>
            <a:r>
              <a:rPr lang="en-US" sz="1800" dirty="0">
                <a:solidFill>
                  <a:srgbClr val="4B4B4B"/>
                </a:solidFill>
              </a:rPr>
              <a:t> </a:t>
            </a:r>
            <a:r>
              <a:rPr lang="en-US" sz="1800" dirty="0" err="1">
                <a:solidFill>
                  <a:srgbClr val="4B4B4B"/>
                </a:solidFill>
              </a:rPr>
              <a:t>laoreet</a:t>
            </a:r>
            <a:r>
              <a:rPr lang="en-US" sz="1800" dirty="0">
                <a:solidFill>
                  <a:srgbClr val="4B4B4B"/>
                </a:solidFill>
              </a:rPr>
              <a:t> tempus lacus, in </a:t>
            </a:r>
            <a:r>
              <a:rPr lang="en-US" sz="1800" dirty="0" err="1">
                <a:solidFill>
                  <a:srgbClr val="4B4B4B"/>
                </a:solidFill>
              </a:rPr>
              <a:t>ultricies</a:t>
            </a:r>
            <a:r>
              <a:rPr lang="en-US" sz="1800" dirty="0">
                <a:solidFill>
                  <a:srgbClr val="4B4B4B"/>
                </a:solidFill>
              </a:rPr>
              <a:t>. Lorem ipsum dolor sit </a:t>
            </a:r>
            <a:r>
              <a:rPr lang="en-US" sz="1800" dirty="0" err="1">
                <a:solidFill>
                  <a:srgbClr val="4B4B4B"/>
                </a:solidFill>
              </a:rPr>
              <a:t>amet</a:t>
            </a:r>
            <a:r>
              <a:rPr lang="en-US" sz="1800" dirty="0">
                <a:solidFill>
                  <a:srgbClr val="4B4B4B"/>
                </a:solidFill>
              </a:rPr>
              <a:t>, </a:t>
            </a:r>
            <a:r>
              <a:rPr lang="en-US" sz="1800" dirty="0" err="1">
                <a:solidFill>
                  <a:srgbClr val="4B4B4B"/>
                </a:solidFill>
              </a:rPr>
              <a:t>consectetur</a:t>
            </a:r>
            <a:r>
              <a:rPr lang="en-US" sz="1800" dirty="0">
                <a:solidFill>
                  <a:srgbClr val="4B4B4B"/>
                </a:solidFill>
              </a:rPr>
              <a:t> </a:t>
            </a:r>
            <a:r>
              <a:rPr lang="en-US" sz="1800" dirty="0" err="1">
                <a:solidFill>
                  <a:srgbClr val="4B4B4B"/>
                </a:solidFill>
              </a:rPr>
              <a:t>adipiscing</a:t>
            </a:r>
            <a:r>
              <a:rPr lang="en-US" sz="1800" dirty="0">
                <a:solidFill>
                  <a:srgbClr val="4B4B4B"/>
                </a:solidFill>
              </a:rPr>
              <a:t> </a:t>
            </a:r>
            <a:r>
              <a:rPr lang="en-US" sz="1800" dirty="0" err="1">
                <a:solidFill>
                  <a:srgbClr val="4B4B4B"/>
                </a:solidFill>
              </a:rPr>
              <a:t>elit</a:t>
            </a:r>
            <a:r>
              <a:rPr lang="en-US" sz="1800" dirty="0">
                <a:solidFill>
                  <a:srgbClr val="4B4B4B"/>
                </a:solidFill>
              </a:rPr>
              <a:t>.</a:t>
            </a:r>
          </a:p>
        </p:txBody>
      </p:sp>
      <p:cxnSp>
        <p:nvCxnSpPr>
          <p:cNvPr id="16" name="Straight Connector 21">
            <a:extLst>
              <a:ext uri="{FF2B5EF4-FFF2-40B4-BE49-F238E27FC236}">
                <a16:creationId xmlns:a16="http://schemas.microsoft.com/office/drawing/2014/main" id="{7F9C9207-3D1E-4CEF-9F03-1AB3568F36AB}"/>
              </a:ext>
            </a:extLst>
          </p:cNvPr>
          <p:cNvCxnSpPr>
            <a:cxnSpLocks/>
          </p:cNvCxnSpPr>
          <p:nvPr userDrawn="1"/>
        </p:nvCxnSpPr>
        <p:spPr>
          <a:xfrm>
            <a:off x="7766044" y="2367318"/>
            <a:ext cx="0" cy="1837614"/>
          </a:xfrm>
          <a:prstGeom prst="line">
            <a:avLst/>
          </a:prstGeom>
          <a:ln>
            <a:solidFill>
              <a:srgbClr val="004E84"/>
            </a:solidFill>
          </a:ln>
        </p:spPr>
        <p:style>
          <a:lnRef idx="1">
            <a:schemeClr val="dk1"/>
          </a:lnRef>
          <a:fillRef idx="0">
            <a:schemeClr val="dk1"/>
          </a:fillRef>
          <a:effectRef idx="0">
            <a:schemeClr val="dk1"/>
          </a:effectRef>
          <a:fontRef idx="minor">
            <a:schemeClr val="tx1"/>
          </a:fontRef>
        </p:style>
      </p:cxnSp>
      <p:sp>
        <p:nvSpPr>
          <p:cNvPr id="18" name="Textplatzhalter 2"/>
          <p:cNvSpPr>
            <a:spLocks noGrp="1"/>
          </p:cNvSpPr>
          <p:nvPr>
            <p:ph type="body" sz="quarter" idx="29" hasCustomPrompt="1"/>
          </p:nvPr>
        </p:nvSpPr>
        <p:spPr>
          <a:xfrm>
            <a:off x="8339116" y="2339030"/>
            <a:ext cx="1770005" cy="369817"/>
          </a:xfrm>
          <a:prstGeom prst="rect">
            <a:avLst/>
          </a:prstGeom>
        </p:spPr>
        <p:txBody>
          <a:bodyPr>
            <a:noAutofit/>
          </a:bodyPr>
          <a:lstStyle>
            <a:lvl1pPr>
              <a:defRPr sz="1800">
                <a:solidFill>
                  <a:srgbClr val="004E84"/>
                </a:solidFill>
              </a:defRPr>
            </a:lvl1pPr>
          </a:lstStyle>
          <a:p>
            <a:pPr lvl="0"/>
            <a:r>
              <a:rPr lang="de-DE" dirty="0"/>
              <a:t>Standard Title.</a:t>
            </a:r>
          </a:p>
        </p:txBody>
      </p:sp>
      <p:sp>
        <p:nvSpPr>
          <p:cNvPr id="19" name="Textplatzhalter 2"/>
          <p:cNvSpPr>
            <a:spLocks noGrp="1"/>
          </p:cNvSpPr>
          <p:nvPr>
            <p:ph type="body" sz="quarter" idx="30" hasCustomPrompt="1"/>
          </p:nvPr>
        </p:nvSpPr>
        <p:spPr>
          <a:xfrm>
            <a:off x="8339116" y="2893028"/>
            <a:ext cx="3015655" cy="860725"/>
          </a:xfrm>
          <a:prstGeom prst="rect">
            <a:avLst/>
          </a:prstGeom>
        </p:spPr>
        <p:txBody>
          <a:bodyPr>
            <a:noAutofit/>
          </a:bodyPr>
          <a:lstStyle>
            <a:lvl1pPr>
              <a:defRPr sz="6000">
                <a:solidFill>
                  <a:srgbClr val="8AB419"/>
                </a:solidFill>
              </a:defRPr>
            </a:lvl1pPr>
          </a:lstStyle>
          <a:p>
            <a:pPr lvl="0"/>
            <a:r>
              <a:rPr lang="de-DE" dirty="0" err="1"/>
              <a:t>Number</a:t>
            </a:r>
            <a:endParaRPr lang="de-DE" dirty="0"/>
          </a:p>
        </p:txBody>
      </p:sp>
      <p:sp>
        <p:nvSpPr>
          <p:cNvPr id="20" name="Textplatzhalter 3"/>
          <p:cNvSpPr>
            <a:spLocks noGrp="1"/>
          </p:cNvSpPr>
          <p:nvPr>
            <p:ph type="body" sz="quarter" idx="31" hasCustomPrompt="1"/>
          </p:nvPr>
        </p:nvSpPr>
        <p:spPr>
          <a:xfrm>
            <a:off x="8339116" y="3753753"/>
            <a:ext cx="2031513" cy="2274888"/>
          </a:xfrm>
          <a:prstGeom prst="rect">
            <a:avLst/>
          </a:prstGeom>
        </p:spPr>
        <p:txBody>
          <a:bodyPr/>
          <a:lstStyle>
            <a:lvl1pPr>
              <a:lnSpc>
                <a:spcPts val="2500"/>
              </a:lnSpc>
              <a:defRPr sz="2200" b="0">
                <a:solidFill>
                  <a:schemeClr val="tx1"/>
                </a:solidFill>
              </a:defRPr>
            </a:lvl1pPr>
          </a:lstStyle>
          <a:p>
            <a:r>
              <a:rPr lang="en-US" sz="1800" dirty="0">
                <a:solidFill>
                  <a:srgbClr val="4B4B4B"/>
                </a:solidFill>
              </a:rPr>
              <a:t>Standard Text</a:t>
            </a:r>
          </a:p>
        </p:txBody>
      </p:sp>
    </p:spTree>
    <p:extLst>
      <p:ext uri="{BB962C8B-B14F-4D97-AF65-F5344CB8AC3E}">
        <p14:creationId xmlns:p14="http://schemas.microsoft.com/office/powerpoint/2010/main" val="28527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3524" y="385698"/>
            <a:ext cx="7376010" cy="550863"/>
          </a:xfrm>
          <a:prstGeom prst="rect">
            <a:avLst/>
          </a:prstGeom>
        </p:spPr>
        <p:txBody>
          <a:bodyPr>
            <a:noAutofit/>
          </a:bodyPr>
          <a:lstStyle>
            <a:lvl1pPr>
              <a:defRPr sz="4400" b="1">
                <a:solidFill>
                  <a:srgbClr val="5C8064"/>
                </a:solidFill>
              </a:defRPr>
            </a:lvl1pPr>
          </a:lstStyle>
          <a:p>
            <a:r>
              <a:rPr lang="de-DE" dirty="0"/>
              <a:t>Standard</a:t>
            </a:r>
            <a:r>
              <a:rPr lang="pl-PL" dirty="0"/>
              <a:t> title.</a:t>
            </a:r>
            <a:endParaRPr lang="de-AT" dirty="0"/>
          </a:p>
        </p:txBody>
      </p:sp>
    </p:spTree>
    <p:extLst>
      <p:ext uri="{BB962C8B-B14F-4D97-AF65-F5344CB8AC3E}">
        <p14:creationId xmlns:p14="http://schemas.microsoft.com/office/powerpoint/2010/main" val="226071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no Standard 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37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y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88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endParaRPr lang="de-AT" dirty="0"/>
          </a:p>
        </p:txBody>
      </p:sp>
    </p:spTree>
    <p:extLst>
      <p:ext uri="{BB962C8B-B14F-4D97-AF65-F5344CB8AC3E}">
        <p14:creationId xmlns:p14="http://schemas.microsoft.com/office/powerpoint/2010/main" val="260194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pPr>
              <a:defRPr/>
            </a:pPr>
            <a:fld id="{7AC69CF9-B37A-45DD-B66F-4C4B6179A781}" type="datetimeFigureOut">
              <a:rPr lang="lv-LV" smtClean="0"/>
              <a:pPr>
                <a:defRPr/>
              </a:pPr>
              <a:t>14.03.2024</a:t>
            </a:fld>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fld id="{65B91C0A-18B3-4382-96D9-D62D7B337D7B}" type="slidenum">
              <a:rPr lang="lv-LV" altLang="lv-LV" smtClean="0"/>
              <a:pPr/>
              <a:t>‹#›</a:t>
            </a:fld>
            <a:endParaRPr lang="lv-LV" altLang="lv-LV"/>
          </a:p>
        </p:txBody>
      </p:sp>
    </p:spTree>
    <p:extLst>
      <p:ext uri="{BB962C8B-B14F-4D97-AF65-F5344CB8AC3E}">
        <p14:creationId xmlns:p14="http://schemas.microsoft.com/office/powerpoint/2010/main" val="257116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295" y="365126"/>
            <a:ext cx="7789876" cy="540726"/>
          </a:xfrm>
          <a:prstGeom prst="rect">
            <a:avLst/>
          </a:prstGeom>
        </p:spPr>
        <p:txBody>
          <a:bodyPr vert="horz" lIns="91440" tIns="45720" rIns="91440" bIns="45720" rtlCol="0" anchor="ctr">
            <a:normAutofit/>
          </a:bodyPr>
          <a:lstStyle/>
          <a:p>
            <a:r>
              <a:rPr lang="de-DE" dirty="0"/>
              <a:t>Standard</a:t>
            </a:r>
            <a:r>
              <a:rPr lang="pl-PL" dirty="0"/>
              <a:t> </a:t>
            </a:r>
            <a:r>
              <a:rPr lang="de-DE" dirty="0" err="1"/>
              <a:t>text</a:t>
            </a:r>
            <a:endParaRPr lang="de-AT" dirty="0"/>
          </a:p>
        </p:txBody>
      </p:sp>
      <p:sp>
        <p:nvSpPr>
          <p:cNvPr id="3" name="Textfeld 2"/>
          <p:cNvSpPr txBox="1"/>
          <p:nvPr userDrawn="1"/>
        </p:nvSpPr>
        <p:spPr>
          <a:xfrm>
            <a:off x="11289419" y="6205395"/>
            <a:ext cx="619153" cy="215444"/>
          </a:xfrm>
          <a:prstGeom prst="rect">
            <a:avLst/>
          </a:prstGeom>
          <a:noFill/>
        </p:spPr>
        <p:txBody>
          <a:bodyPr wrap="square" lIns="0" tIns="0" rIns="0" bIns="0" rtlCol="0" anchor="ctr">
            <a:spAutoFit/>
          </a:bodyPr>
          <a:lstStyle/>
          <a:p>
            <a:r>
              <a:rPr lang="nn-NO" sz="1400" dirty="0"/>
              <a:t>| </a:t>
            </a:r>
            <a:fld id="{93023B31-02BD-4CAF-9635-AF692B4824AD}" type="slidenum">
              <a:rPr lang="nn-NO" sz="1400" smtClean="0">
                <a:solidFill>
                  <a:schemeClr val="tx2"/>
                </a:solidFill>
              </a:rPr>
              <a:pPr/>
              <a:t>‹#›</a:t>
            </a:fld>
            <a:endParaRPr lang="de-AT" sz="1400" b="1" dirty="0" err="1">
              <a:solidFill>
                <a:schemeClr val="tx2"/>
              </a:solidFill>
            </a:endParaRPr>
          </a:p>
        </p:txBody>
      </p:sp>
      <p:sp>
        <p:nvSpPr>
          <p:cNvPr id="4" name="Textfeld 3">
            <a:extLst>
              <a:ext uri="{FF2B5EF4-FFF2-40B4-BE49-F238E27FC236}">
                <a16:creationId xmlns:a16="http://schemas.microsoft.com/office/drawing/2014/main" id="{C7DB8D18-706E-CE55-B099-5C6E7F198EBF}"/>
              </a:ext>
            </a:extLst>
          </p:cNvPr>
          <p:cNvSpPr txBox="1"/>
          <p:nvPr userDrawn="1"/>
        </p:nvSpPr>
        <p:spPr>
          <a:xfrm>
            <a:off x="16157050" y="201107"/>
            <a:ext cx="65" cy="615553"/>
          </a:xfrm>
          <a:prstGeom prst="rect">
            <a:avLst/>
          </a:prstGeom>
          <a:solidFill>
            <a:schemeClr val="bg1"/>
          </a:solidFill>
        </p:spPr>
        <p:txBody>
          <a:bodyPr wrap="none" lIns="0" tIns="0" rIns="0" bIns="0" rtlCol="0" anchor="ctr">
            <a:spAutoFit/>
          </a:bodyPr>
          <a:lstStyle/>
          <a:p>
            <a:endParaRPr lang="de-DE" sz="4000" b="1" dirty="0" err="1">
              <a:solidFill>
                <a:srgbClr val="004E84"/>
              </a:solidFill>
            </a:endParaRPr>
          </a:p>
        </p:txBody>
      </p:sp>
    </p:spTree>
    <p:extLst>
      <p:ext uri="{BB962C8B-B14F-4D97-AF65-F5344CB8AC3E}">
        <p14:creationId xmlns:p14="http://schemas.microsoft.com/office/powerpoint/2010/main" val="1685889891"/>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82" r:id="rId3"/>
    <p:sldLayoutId id="2147483689" r:id="rId4"/>
    <p:sldLayoutId id="2147483696" r:id="rId5"/>
    <p:sldLayoutId id="2147483698" r:id="rId6"/>
    <p:sldLayoutId id="2147483697" r:id="rId7"/>
    <p:sldLayoutId id="2147483715" r:id="rId8"/>
    <p:sldLayoutId id="2147483728" r:id="rId9"/>
  </p:sldLayoutIdLst>
  <p:hf sldNum="0" hdr="0" dt="0"/>
  <p:txStyles>
    <p:titleStyle>
      <a:lvl1pPr algn="l" defTabSz="914400" rtl="0" eaLnBrk="1" latinLnBrk="0" hangingPunct="1">
        <a:lnSpc>
          <a:spcPct val="90000"/>
        </a:lnSpc>
        <a:spcBef>
          <a:spcPct val="0"/>
        </a:spcBef>
        <a:buNone/>
        <a:defRPr sz="4000" b="1" kern="1200">
          <a:solidFill>
            <a:srgbClr val="5C806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71397"/>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l" defTabSz="914400" rtl="0" eaLnBrk="1" latinLnBrk="0" hangingPunct="1">
        <a:lnSpc>
          <a:spcPct val="90000"/>
        </a:lnSpc>
        <a:spcBef>
          <a:spcPct val="0"/>
        </a:spcBef>
        <a:buNone/>
        <a:defRPr sz="4000" b="1" kern="1200">
          <a:solidFill>
            <a:srgbClr val="004E8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295" y="365126"/>
            <a:ext cx="7789876" cy="540726"/>
          </a:xfrm>
          <a:prstGeom prst="rect">
            <a:avLst/>
          </a:prstGeom>
        </p:spPr>
        <p:txBody>
          <a:bodyPr vert="horz" lIns="91440" tIns="45720" rIns="91440" bIns="45720" rtlCol="0" anchor="ctr">
            <a:normAutofit/>
          </a:bodyPr>
          <a:lstStyle/>
          <a:p>
            <a:r>
              <a:rPr lang="de-DE" dirty="0"/>
              <a:t>Standard</a:t>
            </a:r>
            <a:r>
              <a:rPr lang="pl-PL" dirty="0"/>
              <a:t> </a:t>
            </a:r>
            <a:r>
              <a:rPr lang="de-DE" dirty="0" err="1"/>
              <a:t>text</a:t>
            </a:r>
            <a:endParaRPr lang="de-AT" dirty="0"/>
          </a:p>
        </p:txBody>
      </p:sp>
      <p:sp>
        <p:nvSpPr>
          <p:cNvPr id="3" name="Textfeld 2"/>
          <p:cNvSpPr txBox="1"/>
          <p:nvPr userDrawn="1"/>
        </p:nvSpPr>
        <p:spPr>
          <a:xfrm>
            <a:off x="11289419" y="6205395"/>
            <a:ext cx="619153" cy="215444"/>
          </a:xfrm>
          <a:prstGeom prst="rect">
            <a:avLst/>
          </a:prstGeom>
          <a:noFill/>
        </p:spPr>
        <p:txBody>
          <a:bodyPr wrap="square" lIns="0" tIns="0" rIns="0" bIns="0" rtlCol="0" anchor="ctr">
            <a:spAutoFit/>
          </a:bodyPr>
          <a:lstStyle/>
          <a:p>
            <a:r>
              <a:rPr lang="nn-NO" sz="1400" dirty="0"/>
              <a:t>| </a:t>
            </a:r>
            <a:fld id="{93023B31-02BD-4CAF-9635-AF692B4824AD}" type="slidenum">
              <a:rPr lang="nn-NO" sz="1400" smtClean="0">
                <a:solidFill>
                  <a:schemeClr val="tx2"/>
                </a:solidFill>
              </a:rPr>
              <a:pPr/>
              <a:t>‹#›</a:t>
            </a:fld>
            <a:endParaRPr lang="de-AT" sz="1400" b="1" dirty="0" err="1">
              <a:solidFill>
                <a:schemeClr val="tx2"/>
              </a:solidFill>
            </a:endParaRPr>
          </a:p>
        </p:txBody>
      </p:sp>
      <p:sp>
        <p:nvSpPr>
          <p:cNvPr id="4" name="Textfeld 3">
            <a:extLst>
              <a:ext uri="{FF2B5EF4-FFF2-40B4-BE49-F238E27FC236}">
                <a16:creationId xmlns:a16="http://schemas.microsoft.com/office/drawing/2014/main" id="{C7DB8D18-706E-CE55-B099-5C6E7F198EBF}"/>
              </a:ext>
            </a:extLst>
          </p:cNvPr>
          <p:cNvSpPr txBox="1"/>
          <p:nvPr userDrawn="1"/>
        </p:nvSpPr>
        <p:spPr>
          <a:xfrm>
            <a:off x="16157050" y="201107"/>
            <a:ext cx="65" cy="615553"/>
          </a:xfrm>
          <a:prstGeom prst="rect">
            <a:avLst/>
          </a:prstGeom>
          <a:solidFill>
            <a:schemeClr val="bg1"/>
          </a:solidFill>
        </p:spPr>
        <p:txBody>
          <a:bodyPr wrap="none" lIns="0" tIns="0" rIns="0" bIns="0" rtlCol="0" anchor="ctr">
            <a:spAutoFit/>
          </a:bodyPr>
          <a:lstStyle/>
          <a:p>
            <a:endParaRPr lang="de-DE" sz="4000" b="1" dirty="0" err="1">
              <a:solidFill>
                <a:srgbClr val="004E84"/>
              </a:solidFill>
            </a:endParaRPr>
          </a:p>
        </p:txBody>
      </p:sp>
    </p:spTree>
    <p:extLst>
      <p:ext uri="{BB962C8B-B14F-4D97-AF65-F5344CB8AC3E}">
        <p14:creationId xmlns:p14="http://schemas.microsoft.com/office/powerpoint/2010/main" val="13568809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000" b="1" kern="1200">
          <a:solidFill>
            <a:srgbClr val="5C8064"/>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simapro.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cochain.com/" TargetMode="External"/><Relationship Id="rId4" Type="http://schemas.openxmlformats.org/officeDocument/2006/relationships/hyperlink" Target="https://www.openlca.org/"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ed.eu/project-updates/projects/cem-for-smes/resource-efficiency-world-overshoot-d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eurostat/web/products-eurostat-news/-/ddn-20210319-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9.xml"/><Relationship Id="rId16" Type="http://schemas.openxmlformats.org/officeDocument/2006/relationships/image" Target="../media/image26.svg"/><Relationship Id="rId1" Type="http://schemas.openxmlformats.org/officeDocument/2006/relationships/slideLayout" Target="../slideLayouts/slideLayout6.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pre-sustainability.com/articles/life-cycle-assessment-lca-basic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n.it/5FtDvPYC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s://www.scmp.com/presented/business/topics/sustainable-asia/article/3151082/why-royal-bank-canada-believes-sustech"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s://www.ikea.com/gb/en/this-is-ikea/climate-environment/the-ikea-sustainability-strategy-pubfea4c21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s://news.adidas.com/futurecraft/futurecraft.loop-phase-2--how-we-re-finding-away/s/43c42bf2-73ca-4ccb-930b-5ac5b6637a76"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eggbox.lv/produkti/" TargetMode="External"/><Relationship Id="rId7"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rgk.lv/produkcija" TargetMode="External"/><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jpeg"/><Relationship Id="rId9" Type="http://schemas.openxmlformats.org/officeDocument/2006/relationships/hyperlink" Target="https://www.ecoenclose.com/"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omsonfurniture.lv/jaunumi/jauni-biroja-mebelu-razotaji/"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canvas.org/circular-canva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judykirklandbooks.com/2018/02/05/how-to-stay-in-a-bad-situ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testeko.hostnet.lv/produkta-dzives-cikl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kodizains.files.wordpress.com/2013/03/dcn.jp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D2DC581-C076-A17E-A34A-210281A75455}"/>
              </a:ext>
            </a:extLst>
          </p:cNvPr>
          <p:cNvSpPr/>
          <p:nvPr/>
        </p:nvSpPr>
        <p:spPr>
          <a:xfrm>
            <a:off x="9048308" y="3710756"/>
            <a:ext cx="4019106" cy="4019106"/>
          </a:xfrm>
          <a:prstGeom prst="ellipse">
            <a:avLst/>
          </a:prstGeom>
          <a:solidFill>
            <a:srgbClr val="5D799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12"/>
          <p:cNvSpPr txBox="1">
            <a:spLocks/>
          </p:cNvSpPr>
          <p:nvPr/>
        </p:nvSpPr>
        <p:spPr>
          <a:xfrm>
            <a:off x="574829" y="2871269"/>
            <a:ext cx="9020833" cy="1505605"/>
          </a:xfrm>
          <a:prstGeom prst="rect">
            <a:avLst/>
          </a:prstGeom>
          <a:noFill/>
        </p:spPr>
        <p:txBody>
          <a:bodyPr wrap="square" lIns="0" tIns="45720" rIns="0" bIns="45720" anchor="ctr" anchorCtr="0">
            <a:sp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07000"/>
              </a:lnSpc>
              <a:spcAft>
                <a:spcPts val="800"/>
              </a:spcAft>
            </a:pPr>
            <a:r>
              <a:rPr lang="en-US" sz="4400" b="1" dirty="0">
                <a:effectLst/>
                <a:latin typeface="Times New Roman" panose="02020603050405020304" pitchFamily="18" charset="0"/>
                <a:ea typeface="Calibri" panose="020F0502020204030204" pitchFamily="34" charset="0"/>
                <a:cs typeface="Arial" panose="020B0604020202020204" pitchFamily="34" charset="0"/>
              </a:rPr>
              <a:t>Product Life Cycle and Ecological Footprint</a:t>
            </a:r>
            <a:endParaRPr lang="lv-LV"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292A526F-79E8-F058-F143-34E75DB2A4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3125" y="4143167"/>
            <a:ext cx="3141245" cy="3141245"/>
          </a:xfrm>
          <a:prstGeom prst="rect">
            <a:avLst/>
          </a:prstGeom>
        </p:spPr>
      </p:pic>
      <p:pic>
        <p:nvPicPr>
          <p:cNvPr id="5" name="Picture 5" descr="A blue flag with yellow stars and a blue circle with green text&#10;&#10;Description automatically generated">
            <a:extLst>
              <a:ext uri="{FF2B5EF4-FFF2-40B4-BE49-F238E27FC236}">
                <a16:creationId xmlns:a16="http://schemas.microsoft.com/office/drawing/2014/main" id="{8D752B12-736B-6D64-88DC-9150A1441D26}"/>
              </a:ext>
            </a:extLst>
          </p:cNvPr>
          <p:cNvPicPr>
            <a:picLocks noChangeAspect="1"/>
          </p:cNvPicPr>
          <p:nvPr/>
        </p:nvPicPr>
        <p:blipFill>
          <a:blip r:embed="rId3"/>
          <a:stretch>
            <a:fillRect/>
          </a:stretch>
        </p:blipFill>
        <p:spPr>
          <a:xfrm>
            <a:off x="634719" y="541077"/>
            <a:ext cx="4897820" cy="2071135"/>
          </a:xfrm>
          <a:prstGeom prst="rect">
            <a:avLst/>
          </a:prstGeom>
        </p:spPr>
      </p:pic>
    </p:spTree>
    <p:extLst>
      <p:ext uri="{BB962C8B-B14F-4D97-AF65-F5344CB8AC3E}">
        <p14:creationId xmlns:p14="http://schemas.microsoft.com/office/powerpoint/2010/main" val="140001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C7407C6C-7189-4D56-CE6E-A10C4DEE9E27}"/>
              </a:ext>
            </a:extLst>
          </p:cNvPr>
          <p:cNvSpPr>
            <a:spLocks noGrp="1"/>
          </p:cNvSpPr>
          <p:nvPr>
            <p:ph type="body" sz="quarter" idx="25"/>
          </p:nvPr>
        </p:nvSpPr>
        <p:spPr>
          <a:xfrm>
            <a:off x="232754" y="278606"/>
            <a:ext cx="8989855" cy="553998"/>
          </a:xfrm>
        </p:spPr>
        <p:txBody>
          <a:bodyPr/>
          <a:lstStyle/>
          <a:p>
            <a:r>
              <a:rPr lang="lv-LV" b="1" i="0" dirty="0">
                <a:effectLst/>
                <a:latin typeface="Söhne"/>
              </a:rPr>
              <a:t>LCA </a:t>
            </a:r>
            <a:r>
              <a:rPr lang="lv-LV" b="1" i="0" dirty="0" err="1">
                <a:effectLst/>
                <a:latin typeface="Söhne"/>
              </a:rPr>
              <a:t>Software</a:t>
            </a:r>
            <a:r>
              <a:rPr lang="lv-LV" b="1" i="0" dirty="0">
                <a:effectLst/>
                <a:latin typeface="Söhne"/>
              </a:rPr>
              <a:t> </a:t>
            </a:r>
            <a:r>
              <a:rPr lang="lv-LV" b="1" i="0" dirty="0" err="1">
                <a:effectLst/>
                <a:latin typeface="Söhne"/>
              </a:rPr>
              <a:t>Tools</a:t>
            </a:r>
            <a:r>
              <a:rPr lang="lv-LV" b="1" i="0" dirty="0">
                <a:effectLst/>
                <a:latin typeface="Söhne"/>
              </a:rPr>
              <a:t>:</a:t>
            </a:r>
          </a:p>
          <a:p>
            <a:endParaRPr lang="lv-LV" dirty="0"/>
          </a:p>
        </p:txBody>
      </p:sp>
      <p:sp>
        <p:nvSpPr>
          <p:cNvPr id="4" name="Teksta vietturis 3">
            <a:extLst>
              <a:ext uri="{FF2B5EF4-FFF2-40B4-BE49-F238E27FC236}">
                <a16:creationId xmlns:a16="http://schemas.microsoft.com/office/drawing/2014/main" id="{773EE10A-23F0-706D-2AB2-5143587C2DC7}"/>
              </a:ext>
            </a:extLst>
          </p:cNvPr>
          <p:cNvSpPr>
            <a:spLocks noGrp="1"/>
          </p:cNvSpPr>
          <p:nvPr>
            <p:ph type="body" sz="quarter" idx="27"/>
          </p:nvPr>
        </p:nvSpPr>
        <p:spPr>
          <a:xfrm>
            <a:off x="232754" y="832604"/>
            <a:ext cx="11284010" cy="7360490"/>
          </a:xfrm>
        </p:spPr>
        <p:txBody>
          <a:bodyPr/>
          <a:lstStyle/>
          <a:p>
            <a:pPr algn="just"/>
            <a:r>
              <a:rPr lang="en-US" sz="2400" b="1" dirty="0"/>
              <a:t>	</a:t>
            </a:r>
            <a:r>
              <a:rPr lang="lv-LV" sz="2400" b="1" dirty="0" err="1"/>
              <a:t>SimaPro</a:t>
            </a:r>
            <a:r>
              <a:rPr lang="lv-LV" sz="2400" b="1" dirty="0"/>
              <a:t>:</a:t>
            </a:r>
          </a:p>
          <a:p>
            <a:pPr marL="742950" lvl="1" indent="-285750" algn="just">
              <a:buFont typeface="+mj-lt"/>
              <a:buAutoNum type="arabicPeriod"/>
            </a:pPr>
            <a:r>
              <a:rPr lang="lv-LV" dirty="0" err="1"/>
              <a:t>Website</a:t>
            </a:r>
            <a:r>
              <a:rPr lang="lv-LV" dirty="0"/>
              <a:t>: </a:t>
            </a:r>
            <a:r>
              <a:rPr lang="lv-LV" dirty="0" err="1">
                <a:hlinkClick r:id="rId3"/>
              </a:rPr>
              <a:t>SimaPro</a:t>
            </a:r>
            <a:endParaRPr lang="lv-LV" dirty="0"/>
          </a:p>
          <a:p>
            <a:pPr marL="742950" lvl="1" indent="-285750" algn="just">
              <a:buFont typeface="+mj-lt"/>
              <a:buAutoNum type="arabicPeriod"/>
            </a:pPr>
            <a:r>
              <a:rPr lang="lv-LV" dirty="0" err="1"/>
              <a:t>Overview</a:t>
            </a:r>
            <a:r>
              <a:rPr lang="lv-LV" dirty="0"/>
              <a:t>: </a:t>
            </a:r>
            <a:r>
              <a:rPr lang="lv-LV" dirty="0" err="1"/>
              <a:t>SimaPro</a:t>
            </a:r>
            <a:r>
              <a:rPr lang="lv-LV" dirty="0"/>
              <a:t> </a:t>
            </a:r>
            <a:r>
              <a:rPr lang="lv-LV" dirty="0" err="1"/>
              <a:t>is</a:t>
            </a:r>
            <a:r>
              <a:rPr lang="lv-LV" dirty="0"/>
              <a:t> a </a:t>
            </a:r>
            <a:r>
              <a:rPr lang="lv-LV" dirty="0" err="1"/>
              <a:t>widely</a:t>
            </a:r>
            <a:r>
              <a:rPr lang="lv-LV" dirty="0"/>
              <a:t> </a:t>
            </a:r>
            <a:r>
              <a:rPr lang="lv-LV" dirty="0" err="1"/>
              <a:t>used</a:t>
            </a:r>
            <a:r>
              <a:rPr lang="lv-LV" dirty="0"/>
              <a:t> LCA </a:t>
            </a:r>
            <a:r>
              <a:rPr lang="lv-LV" dirty="0" err="1"/>
              <a:t>software</a:t>
            </a:r>
            <a:r>
              <a:rPr lang="lv-LV" dirty="0"/>
              <a:t> </a:t>
            </a:r>
            <a:r>
              <a:rPr lang="lv-LV" dirty="0" err="1"/>
              <a:t>that</a:t>
            </a:r>
            <a:r>
              <a:rPr lang="lv-LV" dirty="0"/>
              <a:t> </a:t>
            </a:r>
            <a:r>
              <a:rPr lang="lv-LV" dirty="0" err="1"/>
              <a:t>enables</a:t>
            </a:r>
            <a:r>
              <a:rPr lang="lv-LV" dirty="0"/>
              <a:t> </a:t>
            </a:r>
            <a:r>
              <a:rPr lang="lv-LV" dirty="0" err="1"/>
              <a:t>users</a:t>
            </a:r>
            <a:r>
              <a:rPr lang="lv-LV" dirty="0"/>
              <a:t> to </a:t>
            </a:r>
            <a:r>
              <a:rPr lang="lv-LV" dirty="0" err="1"/>
              <a:t>conduct</a:t>
            </a:r>
            <a:r>
              <a:rPr lang="lv-LV" dirty="0"/>
              <a:t> </a:t>
            </a:r>
            <a:r>
              <a:rPr lang="lv-LV" dirty="0" err="1"/>
              <a:t>life</a:t>
            </a:r>
            <a:r>
              <a:rPr lang="lv-LV" dirty="0"/>
              <a:t> </a:t>
            </a:r>
            <a:r>
              <a:rPr lang="lv-LV" dirty="0" err="1"/>
              <a:t>cycle</a:t>
            </a:r>
            <a:r>
              <a:rPr lang="lv-LV" dirty="0"/>
              <a:t> </a:t>
            </a:r>
            <a:r>
              <a:rPr lang="lv-LV" dirty="0" err="1"/>
              <a:t>assessments</a:t>
            </a:r>
            <a:r>
              <a:rPr lang="lv-LV" dirty="0"/>
              <a:t>, </a:t>
            </a:r>
            <a:r>
              <a:rPr lang="lv-LV" dirty="0" err="1"/>
              <a:t>including</a:t>
            </a:r>
            <a:r>
              <a:rPr lang="lv-LV" dirty="0"/>
              <a:t> </a:t>
            </a:r>
            <a:r>
              <a:rPr lang="lv-LV" dirty="0" err="1"/>
              <a:t>impact</a:t>
            </a:r>
            <a:r>
              <a:rPr lang="lv-LV" dirty="0"/>
              <a:t> </a:t>
            </a:r>
            <a:r>
              <a:rPr lang="lv-LV" dirty="0" err="1"/>
              <a:t>assessment</a:t>
            </a:r>
            <a:r>
              <a:rPr lang="lv-LV" dirty="0"/>
              <a:t> </a:t>
            </a:r>
            <a:r>
              <a:rPr lang="lv-LV" dirty="0" err="1"/>
              <a:t>methods</a:t>
            </a:r>
            <a:r>
              <a:rPr lang="lv-LV" dirty="0"/>
              <a:t>, </a:t>
            </a:r>
            <a:r>
              <a:rPr lang="lv-LV" dirty="0" err="1"/>
              <a:t>scenario</a:t>
            </a:r>
            <a:r>
              <a:rPr lang="lv-LV" dirty="0"/>
              <a:t> </a:t>
            </a:r>
            <a:r>
              <a:rPr lang="lv-LV" dirty="0" err="1"/>
              <a:t>analysis</a:t>
            </a:r>
            <a:r>
              <a:rPr lang="lv-LV" dirty="0"/>
              <a:t>, </a:t>
            </a:r>
            <a:r>
              <a:rPr lang="lv-LV" dirty="0" err="1"/>
              <a:t>and</a:t>
            </a:r>
            <a:r>
              <a:rPr lang="lv-LV" dirty="0"/>
              <a:t> </a:t>
            </a:r>
            <a:r>
              <a:rPr lang="lv-LV" dirty="0" err="1"/>
              <a:t>reporting</a:t>
            </a:r>
            <a:r>
              <a:rPr lang="lv-LV" dirty="0"/>
              <a:t>.</a:t>
            </a:r>
          </a:p>
          <a:p>
            <a:pPr algn="just"/>
            <a:r>
              <a:rPr lang="en-US" sz="2400" b="1" dirty="0"/>
              <a:t>	</a:t>
            </a:r>
            <a:r>
              <a:rPr lang="lv-LV" sz="2400" b="1" dirty="0" err="1"/>
              <a:t>OpenLCA</a:t>
            </a:r>
            <a:r>
              <a:rPr lang="lv-LV" sz="2400" b="1" dirty="0"/>
              <a:t>:</a:t>
            </a:r>
          </a:p>
          <a:p>
            <a:pPr marL="742950" lvl="1" indent="-285750" algn="just">
              <a:buFont typeface="+mj-lt"/>
              <a:buAutoNum type="arabicPeriod"/>
            </a:pPr>
            <a:r>
              <a:rPr lang="lv-LV" dirty="0" err="1"/>
              <a:t>Website</a:t>
            </a:r>
            <a:r>
              <a:rPr lang="lv-LV" dirty="0"/>
              <a:t>: </a:t>
            </a:r>
            <a:r>
              <a:rPr lang="lv-LV" dirty="0" err="1">
                <a:hlinkClick r:id="rId4"/>
              </a:rPr>
              <a:t>OpenLCA</a:t>
            </a:r>
            <a:endParaRPr lang="lv-LV" dirty="0"/>
          </a:p>
          <a:p>
            <a:pPr marL="742950" lvl="1" indent="-285750" algn="just">
              <a:buFont typeface="+mj-lt"/>
              <a:buAutoNum type="arabicPeriod"/>
            </a:pPr>
            <a:r>
              <a:rPr lang="lv-LV" dirty="0" err="1"/>
              <a:t>Overview</a:t>
            </a:r>
            <a:r>
              <a:rPr lang="lv-LV" dirty="0"/>
              <a:t>: </a:t>
            </a:r>
            <a:r>
              <a:rPr lang="lv-LV" dirty="0" err="1"/>
              <a:t>OpenLCA</a:t>
            </a:r>
            <a:r>
              <a:rPr lang="lv-LV" dirty="0"/>
              <a:t> </a:t>
            </a:r>
            <a:r>
              <a:rPr lang="lv-LV" dirty="0" err="1"/>
              <a:t>is</a:t>
            </a:r>
            <a:r>
              <a:rPr lang="lv-LV" dirty="0"/>
              <a:t> </a:t>
            </a:r>
            <a:r>
              <a:rPr lang="lv-LV" dirty="0" err="1"/>
              <a:t>an</a:t>
            </a:r>
            <a:r>
              <a:rPr lang="lv-LV" dirty="0"/>
              <a:t> </a:t>
            </a:r>
            <a:r>
              <a:rPr lang="lv-LV" dirty="0" err="1"/>
              <a:t>open-source</a:t>
            </a:r>
            <a:r>
              <a:rPr lang="lv-LV" dirty="0"/>
              <a:t> LCA </a:t>
            </a:r>
            <a:r>
              <a:rPr lang="lv-LV" dirty="0" err="1"/>
              <a:t>software</a:t>
            </a:r>
            <a:r>
              <a:rPr lang="lv-LV" dirty="0"/>
              <a:t> </a:t>
            </a:r>
            <a:r>
              <a:rPr lang="lv-LV" dirty="0" err="1"/>
              <a:t>that</a:t>
            </a:r>
            <a:r>
              <a:rPr lang="lv-LV" dirty="0"/>
              <a:t> </a:t>
            </a:r>
            <a:r>
              <a:rPr lang="lv-LV" dirty="0" err="1"/>
              <a:t>allows</a:t>
            </a:r>
            <a:r>
              <a:rPr lang="lv-LV" dirty="0"/>
              <a:t> </a:t>
            </a:r>
            <a:r>
              <a:rPr lang="lv-LV" dirty="0" err="1"/>
              <a:t>users</a:t>
            </a:r>
            <a:r>
              <a:rPr lang="lv-LV" dirty="0"/>
              <a:t> to </a:t>
            </a:r>
            <a:r>
              <a:rPr lang="lv-LV" dirty="0" err="1"/>
              <a:t>model</a:t>
            </a:r>
            <a:r>
              <a:rPr lang="lv-LV" dirty="0"/>
              <a:t> </a:t>
            </a:r>
            <a:r>
              <a:rPr lang="lv-LV" dirty="0" err="1"/>
              <a:t>and</a:t>
            </a:r>
            <a:r>
              <a:rPr lang="lv-LV" dirty="0"/>
              <a:t> </a:t>
            </a:r>
            <a:r>
              <a:rPr lang="lv-LV" dirty="0" err="1"/>
              <a:t>assess</a:t>
            </a:r>
            <a:r>
              <a:rPr lang="lv-LV" dirty="0"/>
              <a:t> </a:t>
            </a:r>
            <a:r>
              <a:rPr lang="lv-LV" dirty="0" err="1"/>
              <a:t>the</a:t>
            </a:r>
            <a:r>
              <a:rPr lang="lv-LV" dirty="0"/>
              <a:t> </a:t>
            </a:r>
            <a:r>
              <a:rPr lang="lv-LV" dirty="0" err="1"/>
              <a:t>environmental</a:t>
            </a:r>
            <a:r>
              <a:rPr lang="lv-LV" dirty="0"/>
              <a:t> </a:t>
            </a:r>
            <a:r>
              <a:rPr lang="lv-LV" dirty="0" err="1"/>
              <a:t>impacts</a:t>
            </a:r>
            <a:r>
              <a:rPr lang="lv-LV" dirty="0"/>
              <a:t> </a:t>
            </a:r>
            <a:r>
              <a:rPr lang="lv-LV" dirty="0" err="1"/>
              <a:t>of</a:t>
            </a:r>
            <a:r>
              <a:rPr lang="lv-LV" dirty="0"/>
              <a:t> </a:t>
            </a:r>
            <a:r>
              <a:rPr lang="lv-LV" dirty="0" err="1"/>
              <a:t>products</a:t>
            </a:r>
            <a:r>
              <a:rPr lang="lv-LV" dirty="0"/>
              <a:t> </a:t>
            </a:r>
            <a:r>
              <a:rPr lang="lv-LV" dirty="0" err="1"/>
              <a:t>and</a:t>
            </a:r>
            <a:r>
              <a:rPr lang="lv-LV" dirty="0"/>
              <a:t> </a:t>
            </a:r>
            <a:r>
              <a:rPr lang="lv-LV" dirty="0" err="1"/>
              <a:t>processes</a:t>
            </a:r>
            <a:r>
              <a:rPr lang="lv-LV" dirty="0"/>
              <a:t>. It </a:t>
            </a:r>
            <a:r>
              <a:rPr lang="lv-LV" dirty="0" err="1"/>
              <a:t>offers</a:t>
            </a:r>
            <a:r>
              <a:rPr lang="lv-LV" dirty="0"/>
              <a:t> a </a:t>
            </a:r>
            <a:r>
              <a:rPr lang="lv-LV" dirty="0" err="1"/>
              <a:t>wide</a:t>
            </a:r>
            <a:r>
              <a:rPr lang="lv-LV" dirty="0"/>
              <a:t> </a:t>
            </a:r>
            <a:r>
              <a:rPr lang="lv-LV" dirty="0" err="1"/>
              <a:t>range</a:t>
            </a:r>
            <a:r>
              <a:rPr lang="lv-LV" dirty="0"/>
              <a:t> </a:t>
            </a:r>
            <a:r>
              <a:rPr lang="lv-LV" dirty="0" err="1"/>
              <a:t>of</a:t>
            </a:r>
            <a:r>
              <a:rPr lang="lv-LV" dirty="0"/>
              <a:t> </a:t>
            </a:r>
            <a:r>
              <a:rPr lang="lv-LV" dirty="0" err="1"/>
              <a:t>features</a:t>
            </a:r>
            <a:r>
              <a:rPr lang="lv-LV" dirty="0"/>
              <a:t> </a:t>
            </a:r>
            <a:r>
              <a:rPr lang="lv-LV" dirty="0" err="1"/>
              <a:t>and</a:t>
            </a:r>
            <a:r>
              <a:rPr lang="lv-LV" dirty="0"/>
              <a:t> </a:t>
            </a:r>
            <a:r>
              <a:rPr lang="lv-LV" dirty="0" err="1"/>
              <a:t>databases</a:t>
            </a:r>
            <a:endParaRPr lang="en-US" dirty="0"/>
          </a:p>
          <a:p>
            <a:pPr marL="457200" lvl="1" algn="just"/>
            <a:r>
              <a:rPr lang="en-US" b="1" dirty="0"/>
              <a:t>	</a:t>
            </a:r>
            <a:r>
              <a:rPr lang="lv-LV" b="1" dirty="0" err="1"/>
              <a:t>Ecochain</a:t>
            </a:r>
            <a:r>
              <a:rPr lang="lv-LV" b="1" dirty="0"/>
              <a:t>:</a:t>
            </a:r>
          </a:p>
          <a:p>
            <a:pPr marL="742950" lvl="1" indent="-285750" algn="just">
              <a:buFont typeface="+mj-lt"/>
              <a:buAutoNum type="arabicPeriod"/>
            </a:pPr>
            <a:r>
              <a:rPr lang="lv-LV" dirty="0" err="1"/>
              <a:t>Website</a:t>
            </a:r>
            <a:r>
              <a:rPr lang="lv-LV" dirty="0"/>
              <a:t>: </a:t>
            </a:r>
            <a:r>
              <a:rPr lang="lv-LV" dirty="0">
                <a:hlinkClick r:id="rId5"/>
              </a:rPr>
              <a:t>Ecochain</a:t>
            </a:r>
            <a:endParaRPr lang="lv-LV" dirty="0"/>
          </a:p>
          <a:p>
            <a:pPr marL="742950" lvl="1" indent="-285750" algn="just">
              <a:buFont typeface="+mj-lt"/>
              <a:buAutoNum type="arabicPeriod"/>
            </a:pPr>
            <a:r>
              <a:rPr lang="lv-LV" dirty="0" err="1"/>
              <a:t>Overview</a:t>
            </a:r>
            <a:r>
              <a:rPr lang="lv-LV" dirty="0"/>
              <a:t>: Ecochain </a:t>
            </a:r>
            <a:r>
              <a:rPr lang="lv-LV" dirty="0" err="1"/>
              <a:t>provides</a:t>
            </a:r>
            <a:r>
              <a:rPr lang="lv-LV" dirty="0"/>
              <a:t> LCA </a:t>
            </a:r>
            <a:r>
              <a:rPr lang="lv-LV" dirty="0" err="1"/>
              <a:t>software</a:t>
            </a:r>
            <a:r>
              <a:rPr lang="lv-LV" dirty="0"/>
              <a:t> </a:t>
            </a:r>
            <a:r>
              <a:rPr lang="lv-LV" dirty="0" err="1"/>
              <a:t>that</a:t>
            </a:r>
            <a:r>
              <a:rPr lang="lv-LV" dirty="0"/>
              <a:t> </a:t>
            </a:r>
            <a:r>
              <a:rPr lang="lv-LV" dirty="0" err="1"/>
              <a:t>helps</a:t>
            </a:r>
            <a:r>
              <a:rPr lang="lv-LV" dirty="0"/>
              <a:t> </a:t>
            </a:r>
            <a:r>
              <a:rPr lang="lv-LV" dirty="0" err="1"/>
              <a:t>companies</a:t>
            </a:r>
            <a:r>
              <a:rPr lang="lv-LV" dirty="0"/>
              <a:t> </a:t>
            </a:r>
            <a:r>
              <a:rPr lang="lv-LV" dirty="0" err="1"/>
              <a:t>measure</a:t>
            </a:r>
            <a:r>
              <a:rPr lang="lv-LV" dirty="0"/>
              <a:t>, monitor, </a:t>
            </a:r>
            <a:r>
              <a:rPr lang="lv-LV" dirty="0" err="1"/>
              <a:t>and</a:t>
            </a:r>
            <a:r>
              <a:rPr lang="lv-LV" dirty="0"/>
              <a:t> </a:t>
            </a:r>
            <a:r>
              <a:rPr lang="lv-LV" dirty="0" err="1"/>
              <a:t>reduce</a:t>
            </a:r>
            <a:r>
              <a:rPr lang="lv-LV" dirty="0"/>
              <a:t> </a:t>
            </a:r>
            <a:r>
              <a:rPr lang="lv-LV" dirty="0" err="1"/>
              <a:t>their</a:t>
            </a:r>
            <a:r>
              <a:rPr lang="lv-LV" dirty="0"/>
              <a:t> </a:t>
            </a:r>
            <a:r>
              <a:rPr lang="lv-LV" dirty="0" err="1"/>
              <a:t>environmental</a:t>
            </a:r>
            <a:r>
              <a:rPr lang="lv-LV" dirty="0"/>
              <a:t> </a:t>
            </a:r>
            <a:r>
              <a:rPr lang="lv-LV" dirty="0" err="1"/>
              <a:t>footprint</a:t>
            </a:r>
            <a:r>
              <a:rPr lang="lv-LV" dirty="0"/>
              <a:t>. It </a:t>
            </a:r>
            <a:r>
              <a:rPr lang="lv-LV" dirty="0" err="1"/>
              <a:t>offers</a:t>
            </a:r>
            <a:r>
              <a:rPr lang="lv-LV" dirty="0"/>
              <a:t> </a:t>
            </a:r>
            <a:r>
              <a:rPr lang="lv-LV" dirty="0" err="1"/>
              <a:t>features</a:t>
            </a:r>
            <a:r>
              <a:rPr lang="lv-LV" dirty="0"/>
              <a:t> </a:t>
            </a:r>
            <a:r>
              <a:rPr lang="lv-LV" dirty="0" err="1"/>
              <a:t>for</a:t>
            </a:r>
            <a:r>
              <a:rPr lang="lv-LV" dirty="0"/>
              <a:t> </a:t>
            </a:r>
            <a:r>
              <a:rPr lang="lv-LV" dirty="0" err="1"/>
              <a:t>product</a:t>
            </a:r>
            <a:r>
              <a:rPr lang="lv-LV" dirty="0"/>
              <a:t> </a:t>
            </a:r>
            <a:r>
              <a:rPr lang="lv-LV" dirty="0" err="1"/>
              <a:t>sustainability</a:t>
            </a:r>
            <a:r>
              <a:rPr lang="lv-LV" dirty="0"/>
              <a:t> </a:t>
            </a:r>
            <a:r>
              <a:rPr lang="lv-LV" dirty="0" err="1"/>
              <a:t>assessment</a:t>
            </a:r>
            <a:r>
              <a:rPr lang="lv-LV" dirty="0"/>
              <a:t> </a:t>
            </a:r>
            <a:r>
              <a:rPr lang="lv-LV" dirty="0" err="1"/>
              <a:t>and</a:t>
            </a:r>
            <a:r>
              <a:rPr lang="lv-LV" dirty="0"/>
              <a:t> </a:t>
            </a:r>
            <a:r>
              <a:rPr lang="lv-LV" dirty="0" err="1"/>
              <a:t>supply</a:t>
            </a:r>
            <a:r>
              <a:rPr lang="lv-LV" dirty="0"/>
              <a:t> </a:t>
            </a:r>
            <a:r>
              <a:rPr lang="lv-LV" dirty="0" err="1"/>
              <a:t>chain</a:t>
            </a:r>
            <a:r>
              <a:rPr lang="lv-LV" dirty="0"/>
              <a:t> </a:t>
            </a:r>
            <a:r>
              <a:rPr lang="lv-LV" dirty="0" err="1"/>
              <a:t>analysis</a:t>
            </a:r>
            <a:r>
              <a:rPr lang="lv-LV" dirty="0"/>
              <a:t>.</a:t>
            </a:r>
          </a:p>
          <a:p>
            <a:endParaRPr lang="lv-LV" sz="2000" dirty="0"/>
          </a:p>
        </p:txBody>
      </p:sp>
    </p:spTree>
    <p:extLst>
      <p:ext uri="{BB962C8B-B14F-4D97-AF65-F5344CB8AC3E}">
        <p14:creationId xmlns:p14="http://schemas.microsoft.com/office/powerpoint/2010/main" val="300882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A3583B3-5192-6B68-10BF-AA0FB691E861}"/>
              </a:ext>
            </a:extLst>
          </p:cNvPr>
          <p:cNvSpPr>
            <a:spLocks noGrp="1"/>
          </p:cNvSpPr>
          <p:nvPr>
            <p:ph type="body" sz="quarter" idx="25"/>
          </p:nvPr>
        </p:nvSpPr>
        <p:spPr>
          <a:xfrm>
            <a:off x="453995" y="738243"/>
            <a:ext cx="10560868" cy="553998"/>
          </a:xfrm>
        </p:spPr>
        <p:txBody>
          <a:bodyPr/>
          <a:lstStyle/>
          <a:p>
            <a:r>
              <a:rPr lang="en-US" dirty="0"/>
              <a:t>The concept of ecological footprint and its importance</a:t>
            </a:r>
            <a:endParaRPr lang="lv-LV" dirty="0"/>
          </a:p>
        </p:txBody>
      </p:sp>
      <p:sp>
        <p:nvSpPr>
          <p:cNvPr id="4" name="Teksta vietturis 3">
            <a:extLst>
              <a:ext uri="{FF2B5EF4-FFF2-40B4-BE49-F238E27FC236}">
                <a16:creationId xmlns:a16="http://schemas.microsoft.com/office/drawing/2014/main" id="{A6D8543E-1310-CFDA-7C8A-92647EEE89DA}"/>
              </a:ext>
            </a:extLst>
          </p:cNvPr>
          <p:cNvSpPr>
            <a:spLocks noGrp="1"/>
          </p:cNvSpPr>
          <p:nvPr>
            <p:ph type="body" sz="quarter" idx="27"/>
          </p:nvPr>
        </p:nvSpPr>
        <p:spPr>
          <a:xfrm>
            <a:off x="393035" y="1292241"/>
            <a:ext cx="11284010" cy="3977493"/>
          </a:xfrm>
        </p:spPr>
        <p:txBody>
          <a:bodyPr/>
          <a:lstStyle/>
          <a:p>
            <a:pPr algn="ctr">
              <a:lnSpc>
                <a:spcPct val="107000"/>
              </a:lnSpc>
              <a:spcAft>
                <a:spcPts val="800"/>
              </a:spcAft>
            </a:pPr>
            <a:r>
              <a:rPr lang="en-US" dirty="0"/>
              <a:t>Ecological footprint is a measurement that expresses the impact of a person or organization on the environment, taking into account all aspects of its activities and consumption</a:t>
            </a:r>
            <a:r>
              <a:rPr lang="lv-LV" dirty="0"/>
              <a:t>. </a:t>
            </a:r>
            <a:r>
              <a:rPr lang="en-US" dirty="0"/>
              <a:t>This includes resource consumption, energy use and the amount of emissions generated by the production of goods or services and captured during both production and us</a:t>
            </a:r>
            <a:r>
              <a:rPr lang="lv-LV" dirty="0" err="1"/>
              <a:t>age</a:t>
            </a:r>
            <a:r>
              <a:rPr lang="lv-LV" dirty="0"/>
              <a:t>.</a:t>
            </a:r>
          </a:p>
          <a:p>
            <a:endParaRPr lang="lv-LV" dirty="0"/>
          </a:p>
        </p:txBody>
      </p:sp>
      <p:pic>
        <p:nvPicPr>
          <p:cNvPr id="2" name="Picture 2" descr="The Basics of a Carbon Footprint - EcoMatcher">
            <a:extLst>
              <a:ext uri="{FF2B5EF4-FFF2-40B4-BE49-F238E27FC236}">
                <a16:creationId xmlns:a16="http://schemas.microsoft.com/office/drawing/2014/main" id="{CBECEE40-5C7B-C5EB-E646-DE3BC57DB9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99" t="20895" r="15144" b="18617"/>
          <a:stretch/>
        </p:blipFill>
        <p:spPr bwMode="auto">
          <a:xfrm>
            <a:off x="453995" y="3176649"/>
            <a:ext cx="6290589" cy="31898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4">
            <a:extLst>
              <a:ext uri="{FF2B5EF4-FFF2-40B4-BE49-F238E27FC236}">
                <a16:creationId xmlns:a16="http://schemas.microsoft.com/office/drawing/2014/main" id="{5F791438-195F-9CA2-1E01-09A0CDC07656}"/>
              </a:ext>
            </a:extLst>
          </p:cNvPr>
          <p:cNvGraphicFramePr/>
          <p:nvPr>
            <p:extLst>
              <p:ext uri="{D42A27DB-BD31-4B8C-83A1-F6EECF244321}">
                <p14:modId xmlns:p14="http://schemas.microsoft.com/office/powerpoint/2010/main" val="2187304397"/>
              </p:ext>
            </p:extLst>
          </p:nvPr>
        </p:nvGraphicFramePr>
        <p:xfrm>
          <a:off x="6744584" y="3180951"/>
          <a:ext cx="4728003" cy="2938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00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0EB7D0F7-D8BD-2380-EF87-CBE81F7B2390}"/>
              </a:ext>
            </a:extLst>
          </p:cNvPr>
          <p:cNvSpPr>
            <a:spLocks noGrp="1"/>
          </p:cNvSpPr>
          <p:nvPr>
            <p:ph type="body" sz="quarter" idx="25"/>
          </p:nvPr>
        </p:nvSpPr>
        <p:spPr>
          <a:xfrm>
            <a:off x="533851" y="591463"/>
            <a:ext cx="10310933" cy="553998"/>
          </a:xfrm>
        </p:spPr>
        <p:txBody>
          <a:bodyPr/>
          <a:lstStyle/>
          <a:p>
            <a:r>
              <a:rPr lang="en-US" dirty="0"/>
              <a:t>The main elements of the ecological footprint are: </a:t>
            </a:r>
            <a:r>
              <a:rPr lang="lv-LV" dirty="0"/>
              <a:t>:</a:t>
            </a:r>
          </a:p>
        </p:txBody>
      </p:sp>
      <p:sp>
        <p:nvSpPr>
          <p:cNvPr id="4" name="Teksta vietturis 3">
            <a:extLst>
              <a:ext uri="{FF2B5EF4-FFF2-40B4-BE49-F238E27FC236}">
                <a16:creationId xmlns:a16="http://schemas.microsoft.com/office/drawing/2014/main" id="{6A95033C-5E7C-F803-0121-5119A639CDCD}"/>
              </a:ext>
            </a:extLst>
          </p:cNvPr>
          <p:cNvSpPr>
            <a:spLocks noGrp="1"/>
          </p:cNvSpPr>
          <p:nvPr>
            <p:ph type="body" sz="quarter" idx="27"/>
          </p:nvPr>
        </p:nvSpPr>
        <p:spPr>
          <a:xfrm>
            <a:off x="533851" y="1438657"/>
            <a:ext cx="11284010" cy="4489446"/>
          </a:xfrm>
        </p:spPr>
        <p:txBody>
          <a:bodyPr/>
          <a:lstStyle/>
          <a:p>
            <a:pPr>
              <a:lnSpc>
                <a:spcPct val="107000"/>
              </a:lnSpc>
              <a:spcBef>
                <a:spcPts val="0"/>
              </a:spcBef>
            </a:pPr>
            <a:r>
              <a:rPr lang="lv-LV" b="1" dirty="0" err="1">
                <a:solidFill>
                  <a:srgbClr val="007BB2"/>
                </a:solidFill>
              </a:rPr>
              <a:t>Life</a:t>
            </a:r>
            <a:r>
              <a:rPr lang="lv-LV" b="1" dirty="0">
                <a:solidFill>
                  <a:srgbClr val="007BB2"/>
                </a:solidFill>
              </a:rPr>
              <a:t> </a:t>
            </a:r>
            <a:r>
              <a:rPr lang="lv-LV" b="1" dirty="0" err="1">
                <a:solidFill>
                  <a:srgbClr val="007BB2"/>
                </a:solidFill>
              </a:rPr>
              <a:t>cycle</a:t>
            </a:r>
            <a:r>
              <a:rPr lang="lv-LV" b="1" dirty="0">
                <a:solidFill>
                  <a:srgbClr val="007BB2"/>
                </a:solidFill>
              </a:rPr>
              <a:t> </a:t>
            </a:r>
            <a:r>
              <a:rPr lang="lv-LV" b="1" dirty="0" err="1">
                <a:solidFill>
                  <a:srgbClr val="007BB2"/>
                </a:solidFill>
              </a:rPr>
              <a:t>stages</a:t>
            </a:r>
            <a:r>
              <a:rPr lang="lv-LV" b="1" dirty="0">
                <a:solidFill>
                  <a:srgbClr val="007BB2"/>
                </a:solidFill>
              </a:rPr>
              <a:t>: </a:t>
            </a:r>
            <a:r>
              <a:rPr lang="en-US" dirty="0"/>
              <a:t>Similar to life cycle assessment, the ecological footprint takes into account all stages from the extraction of raw materials to waste management </a:t>
            </a:r>
            <a:r>
              <a:rPr lang="lv-LV" dirty="0" err="1"/>
              <a:t>in</a:t>
            </a:r>
            <a:r>
              <a:rPr lang="lv-LV" dirty="0"/>
              <a:t> </a:t>
            </a:r>
            <a:r>
              <a:rPr lang="lv-LV" dirty="0" err="1"/>
              <a:t>order</a:t>
            </a:r>
            <a:r>
              <a:rPr lang="lv-LV" dirty="0"/>
              <a:t> </a:t>
            </a:r>
            <a:r>
              <a:rPr lang="en-US" dirty="0"/>
              <a:t>to determine the full impact on the environment.</a:t>
            </a:r>
            <a:endParaRPr lang="lv-LV" dirty="0"/>
          </a:p>
          <a:p>
            <a:pPr>
              <a:lnSpc>
                <a:spcPct val="107000"/>
              </a:lnSpc>
              <a:spcBef>
                <a:spcPts val="0"/>
              </a:spcBef>
            </a:pPr>
            <a:r>
              <a:rPr lang="lv-LV" b="1" dirty="0" err="1">
                <a:solidFill>
                  <a:srgbClr val="007BB2"/>
                </a:solidFill>
              </a:rPr>
              <a:t>Resource</a:t>
            </a:r>
            <a:r>
              <a:rPr lang="lv-LV" b="1" dirty="0">
                <a:solidFill>
                  <a:srgbClr val="007BB2"/>
                </a:solidFill>
              </a:rPr>
              <a:t> </a:t>
            </a:r>
            <a:r>
              <a:rPr lang="lv-LV" b="1" dirty="0" err="1">
                <a:solidFill>
                  <a:srgbClr val="007BB2"/>
                </a:solidFill>
              </a:rPr>
              <a:t>consumption</a:t>
            </a:r>
            <a:r>
              <a:rPr lang="lv-LV" b="1" dirty="0">
                <a:solidFill>
                  <a:srgbClr val="007BB2"/>
                </a:solidFill>
              </a:rPr>
              <a:t>: </a:t>
            </a:r>
            <a:r>
              <a:rPr lang="en-US" dirty="0"/>
              <a:t>In this context, it is evaluated how many natural resources are needed for the production and use of the specific activity or product</a:t>
            </a:r>
            <a:r>
              <a:rPr lang="lv-LV" dirty="0"/>
              <a:t>. </a:t>
            </a:r>
            <a:r>
              <a:rPr lang="en-US" dirty="0"/>
              <a:t>This includes the amount of raw materials, water use, land use, </a:t>
            </a:r>
            <a:r>
              <a:rPr lang="en-US" dirty="0" err="1"/>
              <a:t>etc</a:t>
            </a:r>
            <a:r>
              <a:rPr lang="lv-LV" dirty="0"/>
              <a:t>.</a:t>
            </a:r>
          </a:p>
          <a:p>
            <a:pPr>
              <a:lnSpc>
                <a:spcPct val="107000"/>
              </a:lnSpc>
              <a:spcBef>
                <a:spcPts val="0"/>
              </a:spcBef>
            </a:pPr>
            <a:r>
              <a:rPr lang="lv-LV" b="1" dirty="0" err="1">
                <a:solidFill>
                  <a:srgbClr val="007BB2"/>
                </a:solidFill>
              </a:rPr>
              <a:t>Energy</a:t>
            </a:r>
            <a:r>
              <a:rPr lang="lv-LV" b="1" dirty="0">
                <a:solidFill>
                  <a:srgbClr val="007BB2"/>
                </a:solidFill>
              </a:rPr>
              <a:t> </a:t>
            </a:r>
            <a:r>
              <a:rPr lang="lv-LV" b="1" dirty="0" err="1">
                <a:solidFill>
                  <a:srgbClr val="007BB2"/>
                </a:solidFill>
              </a:rPr>
              <a:t>consumption</a:t>
            </a:r>
            <a:r>
              <a:rPr lang="lv-LV" b="1" dirty="0">
                <a:solidFill>
                  <a:srgbClr val="007BB2"/>
                </a:solidFill>
              </a:rPr>
              <a:t>: </a:t>
            </a:r>
            <a:r>
              <a:rPr lang="en-US" dirty="0"/>
              <a:t>Assesses energy use, including electricity and other forms of energy used in the production</a:t>
            </a:r>
            <a:r>
              <a:rPr lang="lv-LV" dirty="0"/>
              <a:t>.</a:t>
            </a:r>
          </a:p>
          <a:p>
            <a:pPr algn="just">
              <a:lnSpc>
                <a:spcPct val="107000"/>
              </a:lnSpc>
              <a:spcBef>
                <a:spcPts val="0"/>
              </a:spcBef>
            </a:pPr>
            <a:r>
              <a:rPr lang="lv-LV" b="1" dirty="0" err="1">
                <a:solidFill>
                  <a:srgbClr val="007BB2"/>
                </a:solidFill>
              </a:rPr>
              <a:t>Emissions</a:t>
            </a:r>
            <a:r>
              <a:rPr lang="lv-LV" b="1" dirty="0">
                <a:solidFill>
                  <a:srgbClr val="007BB2"/>
                </a:solidFill>
              </a:rPr>
              <a:t>: </a:t>
            </a:r>
            <a:r>
              <a:rPr lang="en-US" dirty="0"/>
              <a:t>Covers greenhouse gas emissions and other forms of pollution associated with the specific activity or product</a:t>
            </a:r>
            <a:r>
              <a:rPr lang="lv-LV" dirty="0"/>
              <a:t>.</a:t>
            </a:r>
          </a:p>
          <a:p>
            <a:pPr algn="just">
              <a:lnSpc>
                <a:spcPct val="107000"/>
              </a:lnSpc>
              <a:spcBef>
                <a:spcPts val="0"/>
              </a:spcBef>
            </a:pPr>
            <a:r>
              <a:rPr lang="lv-LV" b="1" dirty="0" err="1">
                <a:solidFill>
                  <a:srgbClr val="007BB2"/>
                </a:solidFill>
              </a:rPr>
              <a:t>Waste</a:t>
            </a:r>
            <a:r>
              <a:rPr lang="lv-LV" b="1" dirty="0">
                <a:solidFill>
                  <a:srgbClr val="007BB2"/>
                </a:solidFill>
              </a:rPr>
              <a:t> </a:t>
            </a:r>
            <a:r>
              <a:rPr lang="lv-LV" b="1" dirty="0" err="1">
                <a:solidFill>
                  <a:srgbClr val="007BB2"/>
                </a:solidFill>
              </a:rPr>
              <a:t>management</a:t>
            </a:r>
            <a:r>
              <a:rPr lang="lv-LV" b="1" dirty="0">
                <a:solidFill>
                  <a:srgbClr val="007BB2"/>
                </a:solidFill>
              </a:rPr>
              <a:t>: </a:t>
            </a:r>
            <a:r>
              <a:rPr lang="en-US" dirty="0"/>
              <a:t>Includes information on how waste is managed at the end of the product's life and how much waste is generated</a:t>
            </a:r>
            <a:r>
              <a:rPr lang="lv-LV" dirty="0"/>
              <a:t>.</a:t>
            </a:r>
          </a:p>
          <a:p>
            <a:pPr algn="just">
              <a:lnSpc>
                <a:spcPct val="107000"/>
              </a:lnSpc>
              <a:spcAft>
                <a:spcPts val="800"/>
              </a:spcAft>
            </a:pPr>
            <a:r>
              <a:rPr lang="lv-LV" sz="1800" dirty="0">
                <a:effectLst/>
                <a:latin typeface="Times New Roman" panose="02020603050405020304" pitchFamily="18" charset="0"/>
                <a:ea typeface="Calibri" panose="020F0502020204030204" pitchFamily="34" charset="0"/>
                <a:cs typeface="Arial" panose="020B0604020202020204" pitchFamily="34" charset="0"/>
              </a:rPr>
              <a:t> </a:t>
            </a:r>
            <a:endParaRPr lang="lv-LV" sz="1800" dirty="0">
              <a:effectLst/>
              <a:latin typeface="Calibri" panose="020F0502020204030204" pitchFamily="34" charset="0"/>
              <a:ea typeface="Calibri" panose="020F0502020204030204" pitchFamily="34" charset="0"/>
              <a:cs typeface="Arial" panose="020B0604020202020204" pitchFamily="34" charset="0"/>
            </a:endParaRPr>
          </a:p>
          <a:p>
            <a:endParaRPr lang="lv-LV" dirty="0"/>
          </a:p>
        </p:txBody>
      </p:sp>
    </p:spTree>
    <p:extLst>
      <p:ext uri="{BB962C8B-B14F-4D97-AF65-F5344CB8AC3E}">
        <p14:creationId xmlns:p14="http://schemas.microsoft.com/office/powerpoint/2010/main" val="201174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E067601-8A77-140F-586F-29A8427DBDAE}"/>
              </a:ext>
            </a:extLst>
          </p:cNvPr>
          <p:cNvSpPr>
            <a:spLocks noGrp="1"/>
          </p:cNvSpPr>
          <p:nvPr>
            <p:ph type="title"/>
          </p:nvPr>
        </p:nvSpPr>
        <p:spPr/>
        <p:txBody>
          <a:bodyPr/>
          <a:lstStyle/>
          <a:p>
            <a:r>
              <a:rPr lang="en-US" dirty="0"/>
              <a:t>Linear economy</a:t>
            </a:r>
            <a:endParaRPr lang="lv-LV" dirty="0"/>
          </a:p>
        </p:txBody>
      </p:sp>
      <p:pic>
        <p:nvPicPr>
          <p:cNvPr id="5" name="Attēls 4">
            <a:hlinkClick r:id="rId3"/>
            <a:extLst>
              <a:ext uri="{FF2B5EF4-FFF2-40B4-BE49-F238E27FC236}">
                <a16:creationId xmlns:a16="http://schemas.microsoft.com/office/drawing/2014/main" id="{D2E20AE0-FB4D-C2D2-641C-4D03187C4AAE}"/>
              </a:ext>
            </a:extLst>
          </p:cNvPr>
          <p:cNvPicPr>
            <a:picLocks noChangeAspect="1"/>
          </p:cNvPicPr>
          <p:nvPr/>
        </p:nvPicPr>
        <p:blipFill>
          <a:blip r:embed="rId4"/>
          <a:stretch>
            <a:fillRect/>
          </a:stretch>
        </p:blipFill>
        <p:spPr>
          <a:xfrm>
            <a:off x="1286068" y="1625953"/>
            <a:ext cx="9619863" cy="2151990"/>
          </a:xfrm>
          <a:prstGeom prst="rect">
            <a:avLst/>
          </a:prstGeom>
        </p:spPr>
      </p:pic>
      <p:sp>
        <p:nvSpPr>
          <p:cNvPr id="6" name="TextBox 6">
            <a:extLst>
              <a:ext uri="{FF2B5EF4-FFF2-40B4-BE49-F238E27FC236}">
                <a16:creationId xmlns:a16="http://schemas.microsoft.com/office/drawing/2014/main" id="{4D0B8C2C-7541-398F-5906-89CE47F1E753}"/>
              </a:ext>
            </a:extLst>
          </p:cNvPr>
          <p:cNvSpPr txBox="1"/>
          <p:nvPr/>
        </p:nvSpPr>
        <p:spPr>
          <a:xfrm>
            <a:off x="1379199" y="4796444"/>
            <a:ext cx="1813518" cy="806696"/>
          </a:xfrm>
          <a:prstGeom prst="rect">
            <a:avLst/>
          </a:prstGeom>
        </p:spPr>
        <p:txBody>
          <a:bodyPr wrap="square" lIns="0" tIns="0" rIns="0" bIns="0" rtlCol="0" anchor="t">
            <a:spAutoFit/>
          </a:bodyPr>
          <a:lstStyle/>
          <a:p>
            <a:pPr>
              <a:lnSpc>
                <a:spcPts val="1562"/>
              </a:lnSpc>
            </a:pPr>
            <a:r>
              <a:rPr lang="en-US" dirty="0" err="1"/>
              <a:t>Degviela</a:t>
            </a:r>
            <a:r>
              <a:rPr lang="en-US" dirty="0"/>
              <a:t> (</a:t>
            </a:r>
            <a:r>
              <a:rPr lang="en-US" dirty="0" err="1"/>
              <a:t>nafta</a:t>
            </a:r>
            <a:r>
              <a:rPr lang="en-US" dirty="0"/>
              <a:t>),</a:t>
            </a:r>
          </a:p>
          <a:p>
            <a:pPr>
              <a:lnSpc>
                <a:spcPts val="1562"/>
              </a:lnSpc>
            </a:pPr>
            <a:r>
              <a:rPr lang="en-US" dirty="0" err="1"/>
              <a:t>Mehānika</a:t>
            </a:r>
            <a:r>
              <a:rPr lang="en-US" dirty="0"/>
              <a:t> (</a:t>
            </a:r>
            <a:r>
              <a:rPr lang="en-US" dirty="0" err="1"/>
              <a:t>metāls</a:t>
            </a:r>
            <a:r>
              <a:rPr lang="en-US" dirty="0"/>
              <a:t> </a:t>
            </a:r>
            <a:r>
              <a:rPr lang="en-US" dirty="0" err="1"/>
              <a:t>u.c.</a:t>
            </a:r>
            <a:r>
              <a:rPr lang="en-US" dirty="0"/>
              <a:t>) </a:t>
            </a:r>
          </a:p>
          <a:p>
            <a:pPr>
              <a:lnSpc>
                <a:spcPts val="1562"/>
              </a:lnSpc>
              <a:spcBef>
                <a:spcPct val="0"/>
              </a:spcBef>
            </a:pPr>
            <a:endParaRPr lang="en-US" sz="1100" b="1" dirty="0">
              <a:solidFill>
                <a:srgbClr val="363839"/>
              </a:solidFill>
              <a:latin typeface="Samsung Sharp Sans Bold"/>
            </a:endParaRPr>
          </a:p>
        </p:txBody>
      </p:sp>
      <p:sp>
        <p:nvSpPr>
          <p:cNvPr id="7" name="TextBox 7">
            <a:extLst>
              <a:ext uri="{FF2B5EF4-FFF2-40B4-BE49-F238E27FC236}">
                <a16:creationId xmlns:a16="http://schemas.microsoft.com/office/drawing/2014/main" id="{C69B7E3A-F7B4-CF4E-8C7E-4FAB8812FC46}"/>
              </a:ext>
            </a:extLst>
          </p:cNvPr>
          <p:cNvSpPr txBox="1"/>
          <p:nvPr/>
        </p:nvSpPr>
        <p:spPr>
          <a:xfrm>
            <a:off x="3390247" y="4637619"/>
            <a:ext cx="1813519" cy="1035540"/>
          </a:xfrm>
          <a:prstGeom prst="rect">
            <a:avLst/>
          </a:prstGeom>
        </p:spPr>
        <p:txBody>
          <a:bodyPr wrap="square" lIns="0" tIns="0" rIns="0" bIns="0" rtlCol="0" anchor="t">
            <a:spAutoFit/>
          </a:bodyPr>
          <a:lstStyle/>
          <a:p>
            <a:pPr>
              <a:lnSpc>
                <a:spcPts val="1562"/>
              </a:lnSpc>
            </a:pPr>
            <a:r>
              <a:rPr lang="en-US" dirty="0" err="1"/>
              <a:t>Elektrība</a:t>
            </a:r>
            <a:r>
              <a:rPr lang="en-US" dirty="0"/>
              <a:t> (ogles </a:t>
            </a:r>
            <a:r>
              <a:rPr lang="en-US" dirty="0" err="1"/>
              <a:t>u.c.</a:t>
            </a:r>
            <a:r>
              <a:rPr lang="en-US" dirty="0"/>
              <a:t>)</a:t>
            </a:r>
          </a:p>
          <a:p>
            <a:pPr>
              <a:lnSpc>
                <a:spcPts val="1562"/>
              </a:lnSpc>
            </a:pPr>
            <a:r>
              <a:rPr lang="en-US" dirty="0" err="1"/>
              <a:t>Apkure</a:t>
            </a:r>
            <a:r>
              <a:rPr lang="en-US" dirty="0"/>
              <a:t> (</a:t>
            </a:r>
            <a:r>
              <a:rPr lang="en-US" dirty="0" err="1"/>
              <a:t>gāze</a:t>
            </a:r>
            <a:r>
              <a:rPr lang="en-US" dirty="0"/>
              <a:t> </a:t>
            </a:r>
            <a:r>
              <a:rPr lang="en-US" dirty="0" err="1"/>
              <a:t>u.c.</a:t>
            </a:r>
            <a:r>
              <a:rPr lang="en-US" dirty="0"/>
              <a:t>)</a:t>
            </a:r>
          </a:p>
          <a:p>
            <a:pPr>
              <a:lnSpc>
                <a:spcPts val="1562"/>
              </a:lnSpc>
              <a:spcBef>
                <a:spcPct val="0"/>
              </a:spcBef>
            </a:pPr>
            <a:r>
              <a:rPr lang="en-US" dirty="0" err="1"/>
              <a:t>Mehānika</a:t>
            </a:r>
            <a:r>
              <a:rPr lang="en-US" dirty="0"/>
              <a:t> (</a:t>
            </a:r>
            <a:r>
              <a:rPr lang="en-US" dirty="0" err="1"/>
              <a:t>metāls</a:t>
            </a:r>
            <a:r>
              <a:rPr lang="en-US" dirty="0"/>
              <a:t> </a:t>
            </a:r>
            <a:r>
              <a:rPr lang="en-US" dirty="0" err="1"/>
              <a:t>u.c.</a:t>
            </a:r>
            <a:r>
              <a:rPr lang="en-US" dirty="0"/>
              <a:t>) </a:t>
            </a:r>
          </a:p>
        </p:txBody>
      </p:sp>
      <p:sp>
        <p:nvSpPr>
          <p:cNvPr id="8" name="TextBox 8">
            <a:extLst>
              <a:ext uri="{FF2B5EF4-FFF2-40B4-BE49-F238E27FC236}">
                <a16:creationId xmlns:a16="http://schemas.microsoft.com/office/drawing/2014/main" id="{8CDFF96C-77CD-85C2-B413-93CD39F85B23}"/>
              </a:ext>
            </a:extLst>
          </p:cNvPr>
          <p:cNvSpPr txBox="1"/>
          <p:nvPr/>
        </p:nvSpPr>
        <p:spPr>
          <a:xfrm>
            <a:off x="5514928" y="5022053"/>
            <a:ext cx="1564877" cy="419987"/>
          </a:xfrm>
          <a:prstGeom prst="rect">
            <a:avLst/>
          </a:prstGeom>
        </p:spPr>
        <p:txBody>
          <a:bodyPr wrap="square" lIns="0" tIns="0" rIns="0" bIns="0" rtlCol="0" anchor="t">
            <a:spAutoFit/>
          </a:bodyPr>
          <a:lstStyle/>
          <a:p>
            <a:pPr>
              <a:lnSpc>
                <a:spcPts val="1562"/>
              </a:lnSpc>
              <a:spcBef>
                <a:spcPct val="0"/>
              </a:spcBef>
            </a:pPr>
            <a:r>
              <a:rPr lang="en-US" dirty="0" err="1"/>
              <a:t>Elektrība</a:t>
            </a:r>
            <a:r>
              <a:rPr lang="en-US" dirty="0"/>
              <a:t> (ogles </a:t>
            </a:r>
            <a:r>
              <a:rPr lang="en-US" dirty="0" err="1"/>
              <a:t>u.c.</a:t>
            </a:r>
            <a:r>
              <a:rPr lang="en-US" dirty="0"/>
              <a:t>)</a:t>
            </a:r>
          </a:p>
        </p:txBody>
      </p:sp>
      <p:sp>
        <p:nvSpPr>
          <p:cNvPr id="9" name="TextBox 9">
            <a:extLst>
              <a:ext uri="{FF2B5EF4-FFF2-40B4-BE49-F238E27FC236}">
                <a16:creationId xmlns:a16="http://schemas.microsoft.com/office/drawing/2014/main" id="{83EFF6F8-1478-1B31-3F83-FC0D9DDBDE68}"/>
              </a:ext>
            </a:extLst>
          </p:cNvPr>
          <p:cNvSpPr txBox="1"/>
          <p:nvPr/>
        </p:nvSpPr>
        <p:spPr>
          <a:xfrm>
            <a:off x="7591047" y="4933625"/>
            <a:ext cx="1750651" cy="806696"/>
          </a:xfrm>
          <a:prstGeom prst="rect">
            <a:avLst/>
          </a:prstGeom>
        </p:spPr>
        <p:txBody>
          <a:bodyPr wrap="square" lIns="0" tIns="0" rIns="0" bIns="0" rtlCol="0" anchor="t">
            <a:spAutoFit/>
          </a:bodyPr>
          <a:lstStyle/>
          <a:p>
            <a:pPr>
              <a:lnSpc>
                <a:spcPts val="1562"/>
              </a:lnSpc>
            </a:pPr>
            <a:r>
              <a:rPr lang="en-US" dirty="0" err="1"/>
              <a:t>Degviela</a:t>
            </a:r>
            <a:r>
              <a:rPr lang="en-US" dirty="0"/>
              <a:t> (</a:t>
            </a:r>
            <a:r>
              <a:rPr lang="en-US" dirty="0" err="1"/>
              <a:t>nafta</a:t>
            </a:r>
            <a:r>
              <a:rPr lang="en-US" dirty="0"/>
              <a:t>),</a:t>
            </a:r>
          </a:p>
          <a:p>
            <a:pPr>
              <a:lnSpc>
                <a:spcPts val="1562"/>
              </a:lnSpc>
            </a:pPr>
            <a:r>
              <a:rPr lang="en-US" dirty="0" err="1"/>
              <a:t>Mehānika</a:t>
            </a:r>
            <a:r>
              <a:rPr lang="en-US" dirty="0"/>
              <a:t> (</a:t>
            </a:r>
            <a:r>
              <a:rPr lang="en-US" dirty="0" err="1"/>
              <a:t>metāls</a:t>
            </a:r>
            <a:r>
              <a:rPr lang="en-US" dirty="0"/>
              <a:t> </a:t>
            </a:r>
            <a:r>
              <a:rPr lang="en-US" dirty="0" err="1"/>
              <a:t>u.c.</a:t>
            </a:r>
            <a:r>
              <a:rPr lang="en-US" dirty="0"/>
              <a:t>) </a:t>
            </a:r>
          </a:p>
          <a:p>
            <a:pPr>
              <a:lnSpc>
                <a:spcPts val="1562"/>
              </a:lnSpc>
              <a:spcBef>
                <a:spcPct val="0"/>
              </a:spcBef>
            </a:pPr>
            <a:r>
              <a:rPr lang="en-US" sz="1100" b="1" dirty="0">
                <a:solidFill>
                  <a:srgbClr val="363839"/>
                </a:solidFill>
                <a:latin typeface="Samsung Sharp Sans Bold"/>
              </a:rPr>
              <a:t> </a:t>
            </a:r>
          </a:p>
        </p:txBody>
      </p:sp>
      <p:pic>
        <p:nvPicPr>
          <p:cNvPr id="10" name="Attēls 9">
            <a:extLst>
              <a:ext uri="{FF2B5EF4-FFF2-40B4-BE49-F238E27FC236}">
                <a16:creationId xmlns:a16="http://schemas.microsoft.com/office/drawing/2014/main" id="{CB59EFC4-310F-02B2-A471-14EF383BCD29}"/>
              </a:ext>
            </a:extLst>
          </p:cNvPr>
          <p:cNvPicPr>
            <a:picLocks noChangeAspect="1"/>
          </p:cNvPicPr>
          <p:nvPr/>
        </p:nvPicPr>
        <p:blipFill>
          <a:blip r:embed="rId5"/>
          <a:stretch>
            <a:fillRect/>
          </a:stretch>
        </p:blipFill>
        <p:spPr>
          <a:xfrm>
            <a:off x="9880211" y="4700120"/>
            <a:ext cx="445047" cy="719390"/>
          </a:xfrm>
          <a:prstGeom prst="rect">
            <a:avLst/>
          </a:prstGeom>
        </p:spPr>
      </p:pic>
      <p:pic>
        <p:nvPicPr>
          <p:cNvPr id="11" name="Attēls 10">
            <a:extLst>
              <a:ext uri="{FF2B5EF4-FFF2-40B4-BE49-F238E27FC236}">
                <a16:creationId xmlns:a16="http://schemas.microsoft.com/office/drawing/2014/main" id="{AA4152CF-3ECA-F6D7-CA10-D71E76980FDB}"/>
              </a:ext>
            </a:extLst>
          </p:cNvPr>
          <p:cNvPicPr>
            <a:picLocks noChangeAspect="1"/>
          </p:cNvPicPr>
          <p:nvPr/>
        </p:nvPicPr>
        <p:blipFill>
          <a:blip r:embed="rId6">
            <a:alphaModFix amt="20000"/>
            <a:duotone>
              <a:prstClr val="black"/>
              <a:srgbClr val="007BB2">
                <a:tint val="45000"/>
                <a:satMod val="400000"/>
              </a:srgbClr>
            </a:duotone>
          </a:blip>
          <a:stretch>
            <a:fillRect/>
          </a:stretch>
        </p:blipFill>
        <p:spPr>
          <a:xfrm>
            <a:off x="873715" y="4522435"/>
            <a:ext cx="10444570" cy="1510981"/>
          </a:xfrm>
          <a:prstGeom prst="rect">
            <a:avLst/>
          </a:prstGeom>
        </p:spPr>
      </p:pic>
      <p:sp>
        <p:nvSpPr>
          <p:cNvPr id="14" name="Rectangle 13">
            <a:extLst>
              <a:ext uri="{FF2B5EF4-FFF2-40B4-BE49-F238E27FC236}">
                <a16:creationId xmlns:a16="http://schemas.microsoft.com/office/drawing/2014/main" id="{F54CE380-DD24-FBF3-B9CA-F6B4F4D8B796}"/>
              </a:ext>
            </a:extLst>
          </p:cNvPr>
          <p:cNvSpPr/>
          <p:nvPr/>
        </p:nvSpPr>
        <p:spPr>
          <a:xfrm>
            <a:off x="1051560" y="4637619"/>
            <a:ext cx="8686800" cy="1214541"/>
          </a:xfrm>
          <a:prstGeom prst="rect">
            <a:avLst/>
          </a:prstGeom>
          <a:solidFill>
            <a:srgbClr val="E9F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Box 2">
            <a:extLst>
              <a:ext uri="{FF2B5EF4-FFF2-40B4-BE49-F238E27FC236}">
                <a16:creationId xmlns:a16="http://schemas.microsoft.com/office/drawing/2014/main" id="{B924BE06-039E-4E97-D206-F0D0AAD6FBB6}"/>
              </a:ext>
            </a:extLst>
          </p:cNvPr>
          <p:cNvSpPr txBox="1"/>
          <p:nvPr/>
        </p:nvSpPr>
        <p:spPr>
          <a:xfrm>
            <a:off x="1224304" y="4749829"/>
            <a:ext cx="2123308" cy="923330"/>
          </a:xfrm>
          <a:prstGeom prst="rect">
            <a:avLst/>
          </a:prstGeom>
          <a:noFill/>
        </p:spPr>
        <p:txBody>
          <a:bodyPr wrap="square" lIns="0" tIns="0" rIns="0" bIns="0" rtlCol="0" anchor="ctr">
            <a:spAutoFit/>
          </a:bodyPr>
          <a:lstStyle/>
          <a:p>
            <a:r>
              <a:rPr lang="lv-LV" sz="2000" b="1" dirty="0" err="1">
                <a:solidFill>
                  <a:srgbClr val="004E84"/>
                </a:solidFill>
              </a:rPr>
              <a:t>Fuel</a:t>
            </a:r>
            <a:r>
              <a:rPr lang="lv-LV" sz="2000" b="1" dirty="0">
                <a:solidFill>
                  <a:srgbClr val="004E84"/>
                </a:solidFill>
              </a:rPr>
              <a:t> (</a:t>
            </a:r>
            <a:r>
              <a:rPr lang="lv-LV" sz="2000" b="1" dirty="0" err="1">
                <a:solidFill>
                  <a:srgbClr val="004E84"/>
                </a:solidFill>
              </a:rPr>
              <a:t>oil</a:t>
            </a:r>
            <a:r>
              <a:rPr lang="lv-LV" sz="2000" b="1" dirty="0">
                <a:solidFill>
                  <a:srgbClr val="004E84"/>
                </a:solidFill>
              </a:rPr>
              <a:t>)</a:t>
            </a:r>
          </a:p>
          <a:p>
            <a:r>
              <a:rPr lang="lv-LV" sz="2000" b="1" dirty="0" err="1">
                <a:solidFill>
                  <a:srgbClr val="004E84"/>
                </a:solidFill>
              </a:rPr>
              <a:t>Mechanics</a:t>
            </a:r>
            <a:r>
              <a:rPr lang="lv-LV" sz="2000" b="1" dirty="0">
                <a:solidFill>
                  <a:srgbClr val="004E84"/>
                </a:solidFill>
              </a:rPr>
              <a:t> (</a:t>
            </a:r>
            <a:r>
              <a:rPr lang="lv-LV" sz="2000" b="1" dirty="0" err="1">
                <a:solidFill>
                  <a:srgbClr val="004E84"/>
                </a:solidFill>
              </a:rPr>
              <a:t>metal</a:t>
            </a:r>
            <a:r>
              <a:rPr lang="lv-LV" sz="2000" b="1" dirty="0">
                <a:solidFill>
                  <a:srgbClr val="004E84"/>
                </a:solidFill>
              </a:rPr>
              <a:t>, </a:t>
            </a:r>
            <a:r>
              <a:rPr lang="lv-LV" sz="2000" b="1" dirty="0" err="1">
                <a:solidFill>
                  <a:srgbClr val="004E84"/>
                </a:solidFill>
              </a:rPr>
              <a:t>etc</a:t>
            </a:r>
            <a:r>
              <a:rPr lang="lv-LV" sz="2000" b="1" dirty="0">
                <a:solidFill>
                  <a:srgbClr val="004E84"/>
                </a:solidFill>
              </a:rPr>
              <a:t>.)</a:t>
            </a:r>
          </a:p>
        </p:txBody>
      </p:sp>
      <p:sp>
        <p:nvSpPr>
          <p:cNvPr id="4" name="TextBox 3">
            <a:extLst>
              <a:ext uri="{FF2B5EF4-FFF2-40B4-BE49-F238E27FC236}">
                <a16:creationId xmlns:a16="http://schemas.microsoft.com/office/drawing/2014/main" id="{30CB1C84-7902-4948-B89C-6666F338C5C9}"/>
              </a:ext>
            </a:extLst>
          </p:cNvPr>
          <p:cNvSpPr txBox="1"/>
          <p:nvPr/>
        </p:nvSpPr>
        <p:spPr>
          <a:xfrm>
            <a:off x="3502507" y="4662372"/>
            <a:ext cx="2123308" cy="1231106"/>
          </a:xfrm>
          <a:prstGeom prst="rect">
            <a:avLst/>
          </a:prstGeom>
          <a:noFill/>
        </p:spPr>
        <p:txBody>
          <a:bodyPr wrap="square" lIns="0" tIns="0" rIns="0" bIns="0" rtlCol="0" anchor="ctr">
            <a:spAutoFit/>
          </a:bodyPr>
          <a:lstStyle/>
          <a:p>
            <a:r>
              <a:rPr lang="lv-LV" sz="2000" b="1" dirty="0" err="1">
                <a:solidFill>
                  <a:srgbClr val="004E84"/>
                </a:solidFill>
              </a:rPr>
              <a:t>Electricity</a:t>
            </a:r>
            <a:r>
              <a:rPr lang="lv-LV" sz="2000" b="1" dirty="0">
                <a:solidFill>
                  <a:srgbClr val="004E84"/>
                </a:solidFill>
              </a:rPr>
              <a:t> (</a:t>
            </a:r>
            <a:r>
              <a:rPr lang="lv-LV" sz="2000" b="1" dirty="0" err="1">
                <a:solidFill>
                  <a:srgbClr val="004E84"/>
                </a:solidFill>
              </a:rPr>
              <a:t>coal</a:t>
            </a:r>
            <a:r>
              <a:rPr lang="lv-LV" sz="2000" b="1" dirty="0">
                <a:solidFill>
                  <a:srgbClr val="004E84"/>
                </a:solidFill>
              </a:rPr>
              <a:t>, </a:t>
            </a:r>
            <a:r>
              <a:rPr lang="lv-LV" sz="2000" b="1" dirty="0" err="1">
                <a:solidFill>
                  <a:srgbClr val="004E84"/>
                </a:solidFill>
              </a:rPr>
              <a:t>etc</a:t>
            </a:r>
            <a:r>
              <a:rPr lang="lv-LV" sz="2000" b="1" dirty="0">
                <a:solidFill>
                  <a:srgbClr val="004E84"/>
                </a:solidFill>
              </a:rPr>
              <a:t>.)</a:t>
            </a:r>
            <a:r>
              <a:rPr lang="lv-LV" sz="2000" b="1" dirty="0" err="1">
                <a:solidFill>
                  <a:srgbClr val="004E84"/>
                </a:solidFill>
              </a:rPr>
              <a:t>Heating</a:t>
            </a:r>
            <a:r>
              <a:rPr lang="lv-LV" sz="2000" b="1" dirty="0">
                <a:solidFill>
                  <a:srgbClr val="004E84"/>
                </a:solidFill>
              </a:rPr>
              <a:t> (</a:t>
            </a:r>
            <a:r>
              <a:rPr lang="lv-LV" sz="2000" b="1" dirty="0" err="1">
                <a:solidFill>
                  <a:srgbClr val="004E84"/>
                </a:solidFill>
              </a:rPr>
              <a:t>gas</a:t>
            </a:r>
            <a:r>
              <a:rPr lang="lv-LV" sz="2000" b="1" dirty="0">
                <a:solidFill>
                  <a:srgbClr val="004E84"/>
                </a:solidFill>
              </a:rPr>
              <a:t>, </a:t>
            </a:r>
            <a:r>
              <a:rPr lang="lv-LV" sz="2000" b="1" dirty="0" err="1">
                <a:solidFill>
                  <a:srgbClr val="004E84"/>
                </a:solidFill>
              </a:rPr>
              <a:t>etc</a:t>
            </a:r>
            <a:r>
              <a:rPr lang="lv-LV" sz="2000" b="1" dirty="0">
                <a:solidFill>
                  <a:srgbClr val="004E84"/>
                </a:solidFill>
              </a:rPr>
              <a:t>.)</a:t>
            </a:r>
            <a:r>
              <a:rPr lang="lv-LV" sz="2000" b="1" dirty="0" err="1">
                <a:solidFill>
                  <a:srgbClr val="004E84"/>
                </a:solidFill>
              </a:rPr>
              <a:t>Mechanics</a:t>
            </a:r>
            <a:r>
              <a:rPr lang="lv-LV" sz="2000" b="1" dirty="0">
                <a:solidFill>
                  <a:srgbClr val="004E84"/>
                </a:solidFill>
              </a:rPr>
              <a:t> (</a:t>
            </a:r>
            <a:r>
              <a:rPr lang="lv-LV" sz="2000" b="1" dirty="0" err="1">
                <a:solidFill>
                  <a:srgbClr val="004E84"/>
                </a:solidFill>
              </a:rPr>
              <a:t>metal</a:t>
            </a:r>
            <a:r>
              <a:rPr lang="lv-LV" sz="2000" b="1" dirty="0">
                <a:solidFill>
                  <a:srgbClr val="004E84"/>
                </a:solidFill>
              </a:rPr>
              <a:t>, </a:t>
            </a:r>
            <a:r>
              <a:rPr lang="lv-LV" sz="2000" b="1" dirty="0" err="1">
                <a:solidFill>
                  <a:srgbClr val="004E84"/>
                </a:solidFill>
              </a:rPr>
              <a:t>etc</a:t>
            </a:r>
            <a:r>
              <a:rPr lang="lv-LV" sz="2000" b="1" dirty="0">
                <a:solidFill>
                  <a:srgbClr val="004E84"/>
                </a:solidFill>
              </a:rPr>
              <a:t>.)</a:t>
            </a:r>
          </a:p>
        </p:txBody>
      </p:sp>
      <p:sp>
        <p:nvSpPr>
          <p:cNvPr id="12" name="TextBox 11">
            <a:extLst>
              <a:ext uri="{FF2B5EF4-FFF2-40B4-BE49-F238E27FC236}">
                <a16:creationId xmlns:a16="http://schemas.microsoft.com/office/drawing/2014/main" id="{5FA61979-DD38-1565-0F23-1B4E84C6A4C8}"/>
              </a:ext>
            </a:extLst>
          </p:cNvPr>
          <p:cNvSpPr txBox="1"/>
          <p:nvPr/>
        </p:nvSpPr>
        <p:spPr>
          <a:xfrm>
            <a:off x="6121395" y="4847612"/>
            <a:ext cx="2123308" cy="615553"/>
          </a:xfrm>
          <a:prstGeom prst="rect">
            <a:avLst/>
          </a:prstGeom>
          <a:noFill/>
        </p:spPr>
        <p:txBody>
          <a:bodyPr wrap="square" lIns="0" tIns="0" rIns="0" bIns="0" rtlCol="0" anchor="ctr">
            <a:spAutoFit/>
          </a:bodyPr>
          <a:lstStyle/>
          <a:p>
            <a:r>
              <a:rPr lang="lv-LV" sz="2000" b="1" dirty="0" err="1">
                <a:solidFill>
                  <a:srgbClr val="004E84"/>
                </a:solidFill>
              </a:rPr>
              <a:t>Electricity</a:t>
            </a:r>
            <a:r>
              <a:rPr lang="lv-LV" sz="2000" b="1" dirty="0">
                <a:solidFill>
                  <a:srgbClr val="004E84"/>
                </a:solidFill>
              </a:rPr>
              <a:t> (</a:t>
            </a:r>
            <a:r>
              <a:rPr lang="lv-LV" sz="2000" b="1" dirty="0" err="1">
                <a:solidFill>
                  <a:srgbClr val="004E84"/>
                </a:solidFill>
              </a:rPr>
              <a:t>coal</a:t>
            </a:r>
            <a:r>
              <a:rPr lang="lv-LV" sz="2000" b="1" dirty="0">
                <a:solidFill>
                  <a:srgbClr val="004E84"/>
                </a:solidFill>
              </a:rPr>
              <a:t>, </a:t>
            </a:r>
            <a:r>
              <a:rPr lang="lv-LV" sz="2000" b="1" dirty="0" err="1">
                <a:solidFill>
                  <a:srgbClr val="004E84"/>
                </a:solidFill>
              </a:rPr>
              <a:t>etc</a:t>
            </a:r>
            <a:r>
              <a:rPr lang="lv-LV" sz="2000" b="1" dirty="0">
                <a:solidFill>
                  <a:srgbClr val="004E84"/>
                </a:solidFill>
              </a:rPr>
              <a:t>.)</a:t>
            </a:r>
          </a:p>
        </p:txBody>
      </p:sp>
      <p:sp>
        <p:nvSpPr>
          <p:cNvPr id="13" name="TextBox 12">
            <a:extLst>
              <a:ext uri="{FF2B5EF4-FFF2-40B4-BE49-F238E27FC236}">
                <a16:creationId xmlns:a16="http://schemas.microsoft.com/office/drawing/2014/main" id="{1A9C6C00-9AE1-C8F2-96A0-BBFB52876820}"/>
              </a:ext>
            </a:extLst>
          </p:cNvPr>
          <p:cNvSpPr txBox="1"/>
          <p:nvPr/>
        </p:nvSpPr>
        <p:spPr>
          <a:xfrm>
            <a:off x="8158108" y="4774118"/>
            <a:ext cx="1773858" cy="923330"/>
          </a:xfrm>
          <a:prstGeom prst="rect">
            <a:avLst/>
          </a:prstGeom>
          <a:noFill/>
        </p:spPr>
        <p:txBody>
          <a:bodyPr wrap="square" lIns="0" tIns="0" rIns="0" bIns="0" rtlCol="0" anchor="ctr">
            <a:spAutoFit/>
          </a:bodyPr>
          <a:lstStyle/>
          <a:p>
            <a:r>
              <a:rPr lang="lv-LV" sz="2000" b="1" dirty="0" err="1">
                <a:solidFill>
                  <a:srgbClr val="004E84"/>
                </a:solidFill>
              </a:rPr>
              <a:t>Fuel</a:t>
            </a:r>
            <a:r>
              <a:rPr lang="lv-LV" sz="2000" b="1" dirty="0">
                <a:solidFill>
                  <a:srgbClr val="004E84"/>
                </a:solidFill>
              </a:rPr>
              <a:t> (</a:t>
            </a:r>
            <a:r>
              <a:rPr lang="lv-LV" sz="2000" b="1" dirty="0" err="1">
                <a:solidFill>
                  <a:srgbClr val="004E84"/>
                </a:solidFill>
              </a:rPr>
              <a:t>oil</a:t>
            </a:r>
            <a:r>
              <a:rPr lang="lv-LV" sz="2000" b="1" dirty="0">
                <a:solidFill>
                  <a:srgbClr val="004E84"/>
                </a:solidFill>
              </a:rPr>
              <a:t>)</a:t>
            </a:r>
          </a:p>
          <a:p>
            <a:r>
              <a:rPr lang="lv-LV" sz="2000" b="1" dirty="0" err="1">
                <a:solidFill>
                  <a:srgbClr val="004E84"/>
                </a:solidFill>
              </a:rPr>
              <a:t>Mechanics</a:t>
            </a:r>
            <a:r>
              <a:rPr lang="lv-LV" sz="2000" b="1" dirty="0">
                <a:solidFill>
                  <a:srgbClr val="004E84"/>
                </a:solidFill>
              </a:rPr>
              <a:t> (</a:t>
            </a:r>
            <a:r>
              <a:rPr lang="lv-LV" sz="2000" b="1" dirty="0" err="1">
                <a:solidFill>
                  <a:srgbClr val="004E84"/>
                </a:solidFill>
              </a:rPr>
              <a:t>metal</a:t>
            </a:r>
            <a:r>
              <a:rPr lang="lv-LV" sz="2000" b="1" dirty="0">
                <a:solidFill>
                  <a:srgbClr val="004E84"/>
                </a:solidFill>
              </a:rPr>
              <a:t>, </a:t>
            </a:r>
            <a:r>
              <a:rPr lang="lv-LV" sz="2000" b="1" dirty="0" err="1">
                <a:solidFill>
                  <a:srgbClr val="004E84"/>
                </a:solidFill>
              </a:rPr>
              <a:t>etc</a:t>
            </a:r>
            <a:r>
              <a:rPr lang="lv-LV" sz="2000" b="1" dirty="0">
                <a:solidFill>
                  <a:srgbClr val="004E84"/>
                </a:solidFill>
              </a:rPr>
              <a:t>.)</a:t>
            </a:r>
          </a:p>
        </p:txBody>
      </p:sp>
      <p:sp>
        <p:nvSpPr>
          <p:cNvPr id="16" name="TextBox 15">
            <a:extLst>
              <a:ext uri="{FF2B5EF4-FFF2-40B4-BE49-F238E27FC236}">
                <a16:creationId xmlns:a16="http://schemas.microsoft.com/office/drawing/2014/main" id="{FAFDE29F-7BFA-6E87-EB5C-CC88810B1571}"/>
              </a:ext>
            </a:extLst>
          </p:cNvPr>
          <p:cNvSpPr txBox="1"/>
          <p:nvPr/>
        </p:nvSpPr>
        <p:spPr>
          <a:xfrm>
            <a:off x="873715" y="6440745"/>
            <a:ext cx="8734855" cy="169277"/>
          </a:xfrm>
          <a:prstGeom prst="rect">
            <a:avLst/>
          </a:prstGeom>
          <a:noFill/>
        </p:spPr>
        <p:txBody>
          <a:bodyPr wrap="square" lIns="0" tIns="0" rIns="0" bIns="0" rtlCol="0" anchor="ctr">
            <a:spAutoFit/>
          </a:bodyPr>
          <a:lstStyle/>
          <a:p>
            <a:r>
              <a:rPr lang="en-US" sz="1100" dirty="0"/>
              <a:t>URL reference:  https://ied.eu/project-updates/projects/cem-for-smes/resource-efficiency-world-overshoot-day/</a:t>
            </a:r>
            <a:endParaRPr lang="lv-LV" sz="1100" dirty="0" err="1"/>
          </a:p>
        </p:txBody>
      </p:sp>
    </p:spTree>
    <p:extLst>
      <p:ext uri="{BB962C8B-B14F-4D97-AF65-F5344CB8AC3E}">
        <p14:creationId xmlns:p14="http://schemas.microsoft.com/office/powerpoint/2010/main" val="182357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49E06049-0236-D905-CE3E-DEF1B460A873}"/>
              </a:ext>
            </a:extLst>
          </p:cNvPr>
          <p:cNvPicPr>
            <a:picLocks noChangeAspect="1"/>
          </p:cNvPicPr>
          <p:nvPr/>
        </p:nvPicPr>
        <p:blipFill>
          <a:blip r:embed="rId3"/>
          <a:stretch>
            <a:fillRect/>
          </a:stretch>
        </p:blipFill>
        <p:spPr>
          <a:xfrm>
            <a:off x="904718" y="456561"/>
            <a:ext cx="10234789" cy="5744093"/>
          </a:xfrm>
          <a:prstGeom prst="rect">
            <a:avLst/>
          </a:prstGeom>
        </p:spPr>
      </p:pic>
      <p:sp>
        <p:nvSpPr>
          <p:cNvPr id="4" name="Rectangle 3">
            <a:extLst>
              <a:ext uri="{FF2B5EF4-FFF2-40B4-BE49-F238E27FC236}">
                <a16:creationId xmlns:a16="http://schemas.microsoft.com/office/drawing/2014/main" id="{A093E0CC-FD4F-5B8E-48C2-1F6010F462B5}"/>
              </a:ext>
            </a:extLst>
          </p:cNvPr>
          <p:cNvSpPr/>
          <p:nvPr/>
        </p:nvSpPr>
        <p:spPr>
          <a:xfrm>
            <a:off x="1349115" y="1289153"/>
            <a:ext cx="9203959" cy="1768840"/>
          </a:xfrm>
          <a:prstGeom prst="rect">
            <a:avLst/>
          </a:prstGeom>
          <a:solidFill>
            <a:srgbClr val="FFDE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Box 2">
            <a:extLst>
              <a:ext uri="{FF2B5EF4-FFF2-40B4-BE49-F238E27FC236}">
                <a16:creationId xmlns:a16="http://schemas.microsoft.com/office/drawing/2014/main" id="{370BBDE8-7282-D638-78A0-CAD8E0D747E4}"/>
              </a:ext>
            </a:extLst>
          </p:cNvPr>
          <p:cNvSpPr txBox="1"/>
          <p:nvPr/>
        </p:nvSpPr>
        <p:spPr>
          <a:xfrm>
            <a:off x="2376877" y="1188688"/>
            <a:ext cx="7809876" cy="1969770"/>
          </a:xfrm>
          <a:prstGeom prst="rect">
            <a:avLst/>
          </a:prstGeom>
          <a:noFill/>
        </p:spPr>
        <p:txBody>
          <a:bodyPr wrap="square" lIns="0" tIns="0" rIns="0" bIns="0" rtlCol="0" anchor="ctr">
            <a:spAutoFit/>
          </a:bodyPr>
          <a:lstStyle/>
          <a:p>
            <a:pPr algn="ctr"/>
            <a:r>
              <a:rPr lang="lv-LV" sz="3600" b="1" dirty="0">
                <a:solidFill>
                  <a:schemeClr val="tx1">
                    <a:lumMod val="50000"/>
                  </a:schemeClr>
                </a:solidFill>
              </a:rPr>
              <a:t>H</a:t>
            </a:r>
            <a:r>
              <a:rPr lang="en-US" sz="3600" b="1" dirty="0">
                <a:solidFill>
                  <a:schemeClr val="tx1">
                    <a:lumMod val="50000"/>
                  </a:schemeClr>
                </a:solidFill>
              </a:rPr>
              <a:t>ow many kg of materials is used by one person in Europe during the year</a:t>
            </a:r>
            <a:r>
              <a:rPr lang="lv-LV" sz="3600" b="1" dirty="0">
                <a:solidFill>
                  <a:schemeClr val="tx1">
                    <a:lumMod val="50000"/>
                  </a:schemeClr>
                </a:solidFill>
              </a:rPr>
              <a:t>?</a:t>
            </a:r>
          </a:p>
          <a:p>
            <a:pPr algn="ctr"/>
            <a:r>
              <a:rPr lang="en-US" sz="2800" i="1" dirty="0">
                <a:solidFill>
                  <a:schemeClr val="tx1">
                    <a:lumMod val="50000"/>
                  </a:schemeClr>
                </a:solidFill>
              </a:rPr>
              <a:t>main resource groups: biomass, energy (oil, coal), metals and non-metals (minerals))</a:t>
            </a:r>
            <a:endParaRPr lang="lv-LV" sz="2800" i="1" dirty="0">
              <a:solidFill>
                <a:schemeClr val="tx1">
                  <a:lumMod val="50000"/>
                </a:schemeClr>
              </a:solidFill>
            </a:endParaRPr>
          </a:p>
        </p:txBody>
      </p:sp>
      <p:sp>
        <p:nvSpPr>
          <p:cNvPr id="5" name="Rectangle 4">
            <a:extLst>
              <a:ext uri="{FF2B5EF4-FFF2-40B4-BE49-F238E27FC236}">
                <a16:creationId xmlns:a16="http://schemas.microsoft.com/office/drawing/2014/main" id="{77C246B9-DE09-7EA4-4387-A33BD391FB93}"/>
              </a:ext>
            </a:extLst>
          </p:cNvPr>
          <p:cNvSpPr/>
          <p:nvPr/>
        </p:nvSpPr>
        <p:spPr>
          <a:xfrm>
            <a:off x="3278505" y="3057993"/>
            <a:ext cx="5355830" cy="261692"/>
          </a:xfrm>
          <a:prstGeom prst="rect">
            <a:avLst/>
          </a:prstGeom>
          <a:solidFill>
            <a:srgbClr val="FFDE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8441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a:extLst>
              <a:ext uri="{FF2B5EF4-FFF2-40B4-BE49-F238E27FC236}">
                <a16:creationId xmlns:a16="http://schemas.microsoft.com/office/drawing/2014/main" id="{66B813C3-E325-0984-B4F3-1CE80AEF3A9F}"/>
              </a:ext>
            </a:extLst>
          </p:cNvPr>
          <p:cNvGrpSpPr/>
          <p:nvPr/>
        </p:nvGrpSpPr>
        <p:grpSpPr>
          <a:xfrm>
            <a:off x="1104207" y="513373"/>
            <a:ext cx="9983585" cy="5831253"/>
            <a:chOff x="1104207" y="513373"/>
            <a:chExt cx="9983585" cy="5831253"/>
          </a:xfrm>
        </p:grpSpPr>
        <p:grpSp>
          <p:nvGrpSpPr>
            <p:cNvPr id="4" name="Grupa 3">
              <a:extLst>
                <a:ext uri="{FF2B5EF4-FFF2-40B4-BE49-F238E27FC236}">
                  <a16:creationId xmlns:a16="http://schemas.microsoft.com/office/drawing/2014/main" id="{9C42A72E-F37D-5F83-0EB7-0E6742F19A39}"/>
                </a:ext>
              </a:extLst>
            </p:cNvPr>
            <p:cNvGrpSpPr/>
            <p:nvPr/>
          </p:nvGrpSpPr>
          <p:grpSpPr>
            <a:xfrm>
              <a:off x="1104207" y="513373"/>
              <a:ext cx="9983585" cy="5831253"/>
              <a:chOff x="1104207" y="513373"/>
              <a:chExt cx="9983585" cy="5831253"/>
            </a:xfrm>
          </p:grpSpPr>
          <p:pic>
            <p:nvPicPr>
              <p:cNvPr id="2" name="Attēls 1">
                <a:hlinkClick r:id="rId3"/>
                <a:extLst>
                  <a:ext uri="{FF2B5EF4-FFF2-40B4-BE49-F238E27FC236}">
                    <a16:creationId xmlns:a16="http://schemas.microsoft.com/office/drawing/2014/main" id="{0B5BA78A-2424-27EA-5358-517AAF10C7ED}"/>
                  </a:ext>
                </a:extLst>
              </p:cNvPr>
              <p:cNvPicPr>
                <a:picLocks noChangeAspect="1"/>
              </p:cNvPicPr>
              <p:nvPr/>
            </p:nvPicPr>
            <p:blipFill>
              <a:blip r:embed="rId4"/>
              <a:stretch>
                <a:fillRect/>
              </a:stretch>
            </p:blipFill>
            <p:spPr>
              <a:xfrm>
                <a:off x="1104207" y="513373"/>
                <a:ext cx="9983585" cy="5831253"/>
              </a:xfrm>
              <a:prstGeom prst="rect">
                <a:avLst/>
              </a:prstGeom>
            </p:spPr>
          </p:pic>
          <p:sp>
            <p:nvSpPr>
              <p:cNvPr id="3" name="Taisnstūris 2">
                <a:extLst>
                  <a:ext uri="{FF2B5EF4-FFF2-40B4-BE49-F238E27FC236}">
                    <a16:creationId xmlns:a16="http://schemas.microsoft.com/office/drawing/2014/main" id="{8160EBD1-45E0-2E08-836E-60F7D640DC4F}"/>
                  </a:ext>
                </a:extLst>
              </p:cNvPr>
              <p:cNvSpPr/>
              <p:nvPr/>
            </p:nvSpPr>
            <p:spPr>
              <a:xfrm>
                <a:off x="6119852" y="707667"/>
                <a:ext cx="1184745" cy="310102"/>
              </a:xfrm>
              <a:prstGeom prst="rect">
                <a:avLst/>
              </a:prstGeom>
              <a:solidFill>
                <a:srgbClr val="F2EBF2"/>
              </a:solidFill>
              <a:ln>
                <a:solidFill>
                  <a:srgbClr val="F2EB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5" name="Taisnstūris 4">
              <a:extLst>
                <a:ext uri="{FF2B5EF4-FFF2-40B4-BE49-F238E27FC236}">
                  <a16:creationId xmlns:a16="http://schemas.microsoft.com/office/drawing/2014/main" id="{929411A6-5A40-D71D-A7F4-AE647AB9F4FF}"/>
                </a:ext>
              </a:extLst>
            </p:cNvPr>
            <p:cNvSpPr/>
            <p:nvPr/>
          </p:nvSpPr>
          <p:spPr>
            <a:xfrm>
              <a:off x="5017273" y="3045349"/>
              <a:ext cx="906450" cy="383650"/>
            </a:xfrm>
            <a:prstGeom prst="rect">
              <a:avLst/>
            </a:prstGeom>
            <a:solidFill>
              <a:srgbClr val="F2EBF2"/>
            </a:solidFill>
            <a:ln>
              <a:solidFill>
                <a:srgbClr val="F2EB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ln w="0"/>
                  <a:solidFill>
                    <a:srgbClr val="164099"/>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14,5</a:t>
              </a:r>
              <a:endParaRPr lang="lv-LV" sz="2600" b="1" dirty="0">
                <a:ln w="0"/>
                <a:solidFill>
                  <a:srgbClr val="164099"/>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B22897AF-6F05-FA88-8D01-94E570FF36D3}"/>
              </a:ext>
            </a:extLst>
          </p:cNvPr>
          <p:cNvSpPr txBox="1"/>
          <p:nvPr/>
        </p:nvSpPr>
        <p:spPr>
          <a:xfrm>
            <a:off x="1103070" y="6454281"/>
            <a:ext cx="8734855" cy="169277"/>
          </a:xfrm>
          <a:prstGeom prst="rect">
            <a:avLst/>
          </a:prstGeom>
          <a:noFill/>
        </p:spPr>
        <p:txBody>
          <a:bodyPr wrap="square" lIns="0" tIns="0" rIns="0" bIns="0" rtlCol="0" anchor="ctr">
            <a:spAutoFit/>
          </a:bodyPr>
          <a:lstStyle/>
          <a:p>
            <a:r>
              <a:rPr lang="en-US" sz="1100" dirty="0"/>
              <a:t>URL reference:  https://ec.europa.eu/eurostat/web/products-eurostat-news/-/ddn-20210319-2</a:t>
            </a:r>
            <a:endParaRPr lang="lv-LV" sz="1100" dirty="0" err="1"/>
          </a:p>
        </p:txBody>
      </p:sp>
    </p:spTree>
    <p:extLst>
      <p:ext uri="{BB962C8B-B14F-4D97-AF65-F5344CB8AC3E}">
        <p14:creationId xmlns:p14="http://schemas.microsoft.com/office/powerpoint/2010/main" val="180951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ED9B8341-8E48-7F30-746F-A7E3F139D936}"/>
              </a:ext>
            </a:extLst>
          </p:cNvPr>
          <p:cNvSpPr txBox="1"/>
          <p:nvPr/>
        </p:nvSpPr>
        <p:spPr>
          <a:xfrm>
            <a:off x="2687826" y="4984841"/>
            <a:ext cx="793777" cy="110800"/>
          </a:xfrm>
          <a:prstGeom prst="rect">
            <a:avLst/>
          </a:prstGeom>
        </p:spPr>
        <p:txBody>
          <a:bodyPr wrap="square" lIns="0" tIns="0" rIns="0" bIns="0" rtlCol="0" anchor="t">
            <a:spAutoFit/>
          </a:bodyPr>
          <a:lstStyle/>
          <a:p>
            <a:pPr>
              <a:lnSpc>
                <a:spcPts val="800"/>
              </a:lnSpc>
            </a:pPr>
            <a:r>
              <a:rPr lang="lv-LV" sz="1000" dirty="0" err="1">
                <a:solidFill>
                  <a:srgbClr val="000000"/>
                </a:solidFill>
                <a:latin typeface="Canva Sans Bold"/>
              </a:rPr>
              <a:t>waste</a:t>
            </a:r>
            <a:endParaRPr lang="en-US" sz="1000" dirty="0">
              <a:solidFill>
                <a:srgbClr val="000000"/>
              </a:solidFill>
              <a:latin typeface="Canva Sans Bold"/>
            </a:endParaRPr>
          </a:p>
        </p:txBody>
      </p:sp>
      <p:grpSp>
        <p:nvGrpSpPr>
          <p:cNvPr id="54" name="Grupa 53">
            <a:extLst>
              <a:ext uri="{FF2B5EF4-FFF2-40B4-BE49-F238E27FC236}">
                <a16:creationId xmlns:a16="http://schemas.microsoft.com/office/drawing/2014/main" id="{A1D2EB06-547E-AF18-08F1-66479B40F130}"/>
              </a:ext>
            </a:extLst>
          </p:cNvPr>
          <p:cNvGrpSpPr/>
          <p:nvPr/>
        </p:nvGrpSpPr>
        <p:grpSpPr>
          <a:xfrm>
            <a:off x="1875094" y="913915"/>
            <a:ext cx="9205771" cy="4813554"/>
            <a:chOff x="1875094" y="913915"/>
            <a:chExt cx="9205771" cy="4813554"/>
          </a:xfrm>
        </p:grpSpPr>
        <p:grpSp>
          <p:nvGrpSpPr>
            <p:cNvPr id="51" name="Grupa 50">
              <a:extLst>
                <a:ext uri="{FF2B5EF4-FFF2-40B4-BE49-F238E27FC236}">
                  <a16:creationId xmlns:a16="http://schemas.microsoft.com/office/drawing/2014/main" id="{892CD537-6C08-F207-879B-3A9CDE7A955D}"/>
                </a:ext>
              </a:extLst>
            </p:cNvPr>
            <p:cNvGrpSpPr/>
            <p:nvPr/>
          </p:nvGrpSpPr>
          <p:grpSpPr>
            <a:xfrm>
              <a:off x="1875094" y="913915"/>
              <a:ext cx="9205771" cy="4813554"/>
              <a:chOff x="1858469" y="888977"/>
              <a:chExt cx="8794521" cy="4323911"/>
            </a:xfrm>
          </p:grpSpPr>
          <p:grpSp>
            <p:nvGrpSpPr>
              <p:cNvPr id="2" name="Grupa 1">
                <a:extLst>
                  <a:ext uri="{FF2B5EF4-FFF2-40B4-BE49-F238E27FC236}">
                    <a16:creationId xmlns:a16="http://schemas.microsoft.com/office/drawing/2014/main" id="{BE395554-3CF3-C144-07F1-EE08CEB5515D}"/>
                  </a:ext>
                </a:extLst>
              </p:cNvPr>
              <p:cNvGrpSpPr/>
              <p:nvPr/>
            </p:nvGrpSpPr>
            <p:grpSpPr>
              <a:xfrm>
                <a:off x="1858469" y="888977"/>
                <a:ext cx="8794521" cy="4323911"/>
                <a:chOff x="849366" y="409794"/>
                <a:chExt cx="8794521" cy="4323911"/>
              </a:xfrm>
            </p:grpSpPr>
            <p:grpSp>
              <p:nvGrpSpPr>
                <p:cNvPr id="3" name="Group 9">
                  <a:extLst>
                    <a:ext uri="{FF2B5EF4-FFF2-40B4-BE49-F238E27FC236}">
                      <a16:creationId xmlns:a16="http://schemas.microsoft.com/office/drawing/2014/main" id="{6D8FA6AB-743F-6797-5C80-CA8D2814B6C7}"/>
                    </a:ext>
                  </a:extLst>
                </p:cNvPr>
                <p:cNvGrpSpPr/>
                <p:nvPr/>
              </p:nvGrpSpPr>
              <p:grpSpPr>
                <a:xfrm>
                  <a:off x="5385206" y="692600"/>
                  <a:ext cx="207514" cy="207514"/>
                  <a:chOff x="0" y="0"/>
                  <a:chExt cx="6350000" cy="6350000"/>
                </a:xfrm>
              </p:grpSpPr>
              <p:sp>
                <p:nvSpPr>
                  <p:cNvPr id="44" name="Freeform 10">
                    <a:extLst>
                      <a:ext uri="{FF2B5EF4-FFF2-40B4-BE49-F238E27FC236}">
                        <a16:creationId xmlns:a16="http://schemas.microsoft.com/office/drawing/2014/main" id="{75FB46A8-2CBD-1B2C-9CD3-5DE45C60E2B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p:spPr>
              </p:sp>
            </p:grpSp>
            <p:sp>
              <p:nvSpPr>
                <p:cNvPr id="4" name="AutoShape 11">
                  <a:extLst>
                    <a:ext uri="{FF2B5EF4-FFF2-40B4-BE49-F238E27FC236}">
                      <a16:creationId xmlns:a16="http://schemas.microsoft.com/office/drawing/2014/main" id="{45B2CA87-3B6B-8284-5A65-E5FD19B87D9E}"/>
                    </a:ext>
                  </a:extLst>
                </p:cNvPr>
                <p:cNvSpPr/>
                <p:nvPr/>
              </p:nvSpPr>
              <p:spPr>
                <a:xfrm>
                  <a:off x="6237287" y="1442397"/>
                  <a:ext cx="697317" cy="0"/>
                </a:xfrm>
                <a:prstGeom prst="line">
                  <a:avLst/>
                </a:prstGeom>
                <a:ln w="123825" cap="rnd">
                  <a:solidFill>
                    <a:srgbClr val="EF6B25"/>
                  </a:solidFill>
                  <a:prstDash val="solid"/>
                  <a:headEnd type="none" w="sm" len="sm"/>
                  <a:tailEnd type="none" w="sm" len="sm"/>
                </a:ln>
              </p:spPr>
            </p:sp>
            <p:sp>
              <p:nvSpPr>
                <p:cNvPr id="5" name="AutoShape 12">
                  <a:extLst>
                    <a:ext uri="{FF2B5EF4-FFF2-40B4-BE49-F238E27FC236}">
                      <a16:creationId xmlns:a16="http://schemas.microsoft.com/office/drawing/2014/main" id="{CAFE6965-998F-3C40-EFFE-43B1A6E64158}"/>
                    </a:ext>
                  </a:extLst>
                </p:cNvPr>
                <p:cNvSpPr/>
                <p:nvPr/>
              </p:nvSpPr>
              <p:spPr>
                <a:xfrm>
                  <a:off x="6538946" y="2393583"/>
                  <a:ext cx="697317" cy="0"/>
                </a:xfrm>
                <a:prstGeom prst="line">
                  <a:avLst/>
                </a:prstGeom>
                <a:ln w="123825" cap="rnd">
                  <a:solidFill>
                    <a:srgbClr val="EF6B25"/>
                  </a:solidFill>
                  <a:prstDash val="solid"/>
                  <a:headEnd type="none" w="sm" len="sm"/>
                  <a:tailEnd type="none" w="sm" len="sm"/>
                </a:ln>
              </p:spPr>
            </p:sp>
            <p:sp>
              <p:nvSpPr>
                <p:cNvPr id="6" name="AutoShape 13">
                  <a:extLst>
                    <a:ext uri="{FF2B5EF4-FFF2-40B4-BE49-F238E27FC236}">
                      <a16:creationId xmlns:a16="http://schemas.microsoft.com/office/drawing/2014/main" id="{D7D7891D-85BC-6A33-A5B5-37408B79ADA5}"/>
                    </a:ext>
                  </a:extLst>
                </p:cNvPr>
                <p:cNvSpPr/>
                <p:nvPr/>
              </p:nvSpPr>
              <p:spPr>
                <a:xfrm>
                  <a:off x="6173054" y="3577837"/>
                  <a:ext cx="697317" cy="0"/>
                </a:xfrm>
                <a:prstGeom prst="line">
                  <a:avLst/>
                </a:prstGeom>
                <a:ln w="123825" cap="rnd">
                  <a:solidFill>
                    <a:srgbClr val="EF6B25"/>
                  </a:solidFill>
                  <a:prstDash val="solid"/>
                  <a:headEnd type="none" w="sm" len="sm"/>
                  <a:tailEnd type="none" w="sm" len="sm"/>
                </a:ln>
              </p:spPr>
            </p:sp>
            <p:sp>
              <p:nvSpPr>
                <p:cNvPr id="7" name="AutoShape 14">
                  <a:extLst>
                    <a:ext uri="{FF2B5EF4-FFF2-40B4-BE49-F238E27FC236}">
                      <a16:creationId xmlns:a16="http://schemas.microsoft.com/office/drawing/2014/main" id="{912C233F-720D-F3C7-E1C3-7B9B146F407D}"/>
                    </a:ext>
                  </a:extLst>
                </p:cNvPr>
                <p:cNvSpPr/>
                <p:nvPr/>
              </p:nvSpPr>
              <p:spPr>
                <a:xfrm>
                  <a:off x="5488962" y="4209245"/>
                  <a:ext cx="697317" cy="0"/>
                </a:xfrm>
                <a:prstGeom prst="line">
                  <a:avLst/>
                </a:prstGeom>
                <a:ln w="123825" cap="rnd">
                  <a:solidFill>
                    <a:srgbClr val="EF6B25"/>
                  </a:solidFill>
                  <a:prstDash val="solid"/>
                  <a:headEnd type="none" w="sm" len="sm"/>
                  <a:tailEnd type="none" w="sm" len="sm"/>
                </a:ln>
              </p:spPr>
            </p:sp>
            <p:grpSp>
              <p:nvGrpSpPr>
                <p:cNvPr id="8" name="Group 15">
                  <a:extLst>
                    <a:ext uri="{FF2B5EF4-FFF2-40B4-BE49-F238E27FC236}">
                      <a16:creationId xmlns:a16="http://schemas.microsoft.com/office/drawing/2014/main" id="{EFED3EEA-1727-9979-3467-753827081FB2}"/>
                    </a:ext>
                  </a:extLst>
                </p:cNvPr>
                <p:cNvGrpSpPr/>
                <p:nvPr/>
              </p:nvGrpSpPr>
              <p:grpSpPr>
                <a:xfrm>
                  <a:off x="5385206" y="4136445"/>
                  <a:ext cx="207514" cy="207514"/>
                  <a:chOff x="0" y="0"/>
                  <a:chExt cx="6350000" cy="6350000"/>
                </a:xfrm>
              </p:grpSpPr>
              <p:sp>
                <p:nvSpPr>
                  <p:cNvPr id="43" name="Freeform 16">
                    <a:extLst>
                      <a:ext uri="{FF2B5EF4-FFF2-40B4-BE49-F238E27FC236}">
                        <a16:creationId xmlns:a16="http://schemas.microsoft.com/office/drawing/2014/main" id="{DC7C70F2-BDA7-F7E8-9044-4E948FF54BA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p:spPr>
              </p:sp>
            </p:grpSp>
            <p:grpSp>
              <p:nvGrpSpPr>
                <p:cNvPr id="9" name="Group 17">
                  <a:extLst>
                    <a:ext uri="{FF2B5EF4-FFF2-40B4-BE49-F238E27FC236}">
                      <a16:creationId xmlns:a16="http://schemas.microsoft.com/office/drawing/2014/main" id="{C0B28105-3329-6975-151E-ACE95F7D5AF1}"/>
                    </a:ext>
                  </a:extLst>
                </p:cNvPr>
                <p:cNvGrpSpPr/>
                <p:nvPr/>
              </p:nvGrpSpPr>
              <p:grpSpPr>
                <a:xfrm>
                  <a:off x="6069297" y="3505036"/>
                  <a:ext cx="207514" cy="207514"/>
                  <a:chOff x="0" y="0"/>
                  <a:chExt cx="6350000" cy="6350000"/>
                </a:xfrm>
              </p:grpSpPr>
              <p:sp>
                <p:nvSpPr>
                  <p:cNvPr id="42" name="Freeform 18">
                    <a:extLst>
                      <a:ext uri="{FF2B5EF4-FFF2-40B4-BE49-F238E27FC236}">
                        <a16:creationId xmlns:a16="http://schemas.microsoft.com/office/drawing/2014/main" id="{EC3836D1-F7D2-63CF-0962-79C32B8B0EE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p:spPr>
              </p:sp>
            </p:grpSp>
            <p:grpSp>
              <p:nvGrpSpPr>
                <p:cNvPr id="10" name="Group 19">
                  <a:extLst>
                    <a:ext uri="{FF2B5EF4-FFF2-40B4-BE49-F238E27FC236}">
                      <a16:creationId xmlns:a16="http://schemas.microsoft.com/office/drawing/2014/main" id="{86EC5860-F0A3-91D6-6D8C-BCB977474C17}"/>
                    </a:ext>
                  </a:extLst>
                </p:cNvPr>
                <p:cNvGrpSpPr/>
                <p:nvPr/>
              </p:nvGrpSpPr>
              <p:grpSpPr>
                <a:xfrm>
                  <a:off x="6435189" y="2320783"/>
                  <a:ext cx="207514" cy="207514"/>
                  <a:chOff x="0" y="0"/>
                  <a:chExt cx="6350000" cy="6350000"/>
                </a:xfrm>
              </p:grpSpPr>
              <p:sp>
                <p:nvSpPr>
                  <p:cNvPr id="41" name="Freeform 20">
                    <a:extLst>
                      <a:ext uri="{FF2B5EF4-FFF2-40B4-BE49-F238E27FC236}">
                        <a16:creationId xmlns:a16="http://schemas.microsoft.com/office/drawing/2014/main" id="{E024FB84-C93A-B871-FA57-2D5FF009340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p:spPr>
              </p:sp>
            </p:grpSp>
            <p:grpSp>
              <p:nvGrpSpPr>
                <p:cNvPr id="11" name="Group 21">
                  <a:extLst>
                    <a:ext uri="{FF2B5EF4-FFF2-40B4-BE49-F238E27FC236}">
                      <a16:creationId xmlns:a16="http://schemas.microsoft.com/office/drawing/2014/main" id="{DCCF2787-4C64-5A44-87FB-00221911BC32}"/>
                    </a:ext>
                  </a:extLst>
                </p:cNvPr>
                <p:cNvGrpSpPr/>
                <p:nvPr/>
              </p:nvGrpSpPr>
              <p:grpSpPr>
                <a:xfrm>
                  <a:off x="6118959" y="1369597"/>
                  <a:ext cx="207514" cy="207514"/>
                  <a:chOff x="0" y="0"/>
                  <a:chExt cx="6350000" cy="6350000"/>
                </a:xfrm>
              </p:grpSpPr>
              <p:sp>
                <p:nvSpPr>
                  <p:cNvPr id="40" name="Freeform 22">
                    <a:extLst>
                      <a:ext uri="{FF2B5EF4-FFF2-40B4-BE49-F238E27FC236}">
                        <a16:creationId xmlns:a16="http://schemas.microsoft.com/office/drawing/2014/main" id="{776A699C-C34F-1CC5-87C4-EF35C86CB45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6B25"/>
                  </a:solidFill>
                </p:spPr>
              </p:sp>
            </p:grpSp>
            <p:grpSp>
              <p:nvGrpSpPr>
                <p:cNvPr id="12" name="Grupa 11">
                  <a:extLst>
                    <a:ext uri="{FF2B5EF4-FFF2-40B4-BE49-F238E27FC236}">
                      <a16:creationId xmlns:a16="http://schemas.microsoft.com/office/drawing/2014/main" id="{1D24968B-6D01-AEE1-C607-8618CEB060D5}"/>
                    </a:ext>
                  </a:extLst>
                </p:cNvPr>
                <p:cNvGrpSpPr/>
                <p:nvPr/>
              </p:nvGrpSpPr>
              <p:grpSpPr>
                <a:xfrm>
                  <a:off x="849366" y="409794"/>
                  <a:ext cx="8794521" cy="4323911"/>
                  <a:chOff x="707766" y="427304"/>
                  <a:chExt cx="8794521" cy="4323911"/>
                </a:xfrm>
              </p:grpSpPr>
              <p:sp>
                <p:nvSpPr>
                  <p:cNvPr id="13" name="AutoShape 4">
                    <a:extLst>
                      <a:ext uri="{FF2B5EF4-FFF2-40B4-BE49-F238E27FC236}">
                        <a16:creationId xmlns:a16="http://schemas.microsoft.com/office/drawing/2014/main" id="{E0F5E6A1-E633-ADAE-7425-A5BB74F2EB00}"/>
                      </a:ext>
                    </a:extLst>
                  </p:cNvPr>
                  <p:cNvSpPr/>
                  <p:nvPr/>
                </p:nvSpPr>
                <p:spPr>
                  <a:xfrm rot="-2306201">
                    <a:off x="4345249" y="641665"/>
                    <a:ext cx="361547" cy="0"/>
                  </a:xfrm>
                  <a:prstGeom prst="line">
                    <a:avLst/>
                  </a:prstGeom>
                  <a:ln w="276225" cap="rnd">
                    <a:solidFill>
                      <a:srgbClr val="EF6B25"/>
                    </a:solidFill>
                    <a:prstDash val="solid"/>
                    <a:headEnd type="none" w="sm" len="sm"/>
                    <a:tailEnd type="none" w="sm" len="sm"/>
                  </a:ln>
                </p:spPr>
              </p:sp>
              <p:sp>
                <p:nvSpPr>
                  <p:cNvPr id="14" name="AutoShape 5">
                    <a:extLst>
                      <a:ext uri="{FF2B5EF4-FFF2-40B4-BE49-F238E27FC236}">
                        <a16:creationId xmlns:a16="http://schemas.microsoft.com/office/drawing/2014/main" id="{1D8472AB-F962-44D0-EE4A-076AD3668ED3}"/>
                      </a:ext>
                    </a:extLst>
                  </p:cNvPr>
                  <p:cNvSpPr/>
                  <p:nvPr/>
                </p:nvSpPr>
                <p:spPr>
                  <a:xfrm rot="1948576">
                    <a:off x="4345249" y="427304"/>
                    <a:ext cx="361547" cy="0"/>
                  </a:xfrm>
                  <a:prstGeom prst="line">
                    <a:avLst/>
                  </a:prstGeom>
                  <a:ln w="276225" cap="rnd">
                    <a:solidFill>
                      <a:srgbClr val="EF6B25"/>
                    </a:solidFill>
                    <a:prstDash val="solid"/>
                    <a:headEnd type="none" w="sm" len="sm"/>
                    <a:tailEnd type="none" w="sm" len="sm"/>
                  </a:ln>
                </p:spPr>
              </p:sp>
              <p:sp>
                <p:nvSpPr>
                  <p:cNvPr id="15" name="AutoShape 8">
                    <a:extLst>
                      <a:ext uri="{FF2B5EF4-FFF2-40B4-BE49-F238E27FC236}">
                        <a16:creationId xmlns:a16="http://schemas.microsoft.com/office/drawing/2014/main" id="{BE9DFD95-12C0-F6F2-3387-55EFEF3D4AF7}"/>
                      </a:ext>
                    </a:extLst>
                  </p:cNvPr>
                  <p:cNvSpPr/>
                  <p:nvPr/>
                </p:nvSpPr>
                <p:spPr>
                  <a:xfrm>
                    <a:off x="5525398" y="765400"/>
                    <a:ext cx="697317" cy="0"/>
                  </a:xfrm>
                  <a:prstGeom prst="line">
                    <a:avLst/>
                  </a:prstGeom>
                  <a:ln w="123825" cap="rnd">
                    <a:solidFill>
                      <a:srgbClr val="EF6B25"/>
                    </a:solidFill>
                    <a:prstDash val="solid"/>
                    <a:headEnd type="none" w="sm" len="sm"/>
                    <a:tailEnd type="none" w="sm" len="sm"/>
                  </a:ln>
                </p:spPr>
              </p:sp>
              <p:grpSp>
                <p:nvGrpSpPr>
                  <p:cNvPr id="16" name="Grupa 15">
                    <a:extLst>
                      <a:ext uri="{FF2B5EF4-FFF2-40B4-BE49-F238E27FC236}">
                        <a16:creationId xmlns:a16="http://schemas.microsoft.com/office/drawing/2014/main" id="{67DC7484-282E-D8EB-73CA-4D2C2E9EF2DE}"/>
                      </a:ext>
                    </a:extLst>
                  </p:cNvPr>
                  <p:cNvGrpSpPr/>
                  <p:nvPr/>
                </p:nvGrpSpPr>
                <p:grpSpPr>
                  <a:xfrm>
                    <a:off x="707766" y="489352"/>
                    <a:ext cx="8794521" cy="4261863"/>
                    <a:chOff x="707766" y="489352"/>
                    <a:chExt cx="8794521" cy="4261863"/>
                  </a:xfrm>
                </p:grpSpPr>
                <p:sp>
                  <p:nvSpPr>
                    <p:cNvPr id="17" name="AutoShape 28">
                      <a:extLst>
                        <a:ext uri="{FF2B5EF4-FFF2-40B4-BE49-F238E27FC236}">
                          <a16:creationId xmlns:a16="http://schemas.microsoft.com/office/drawing/2014/main" id="{A40BA455-1E98-8BEC-8574-7E354947902C}"/>
                        </a:ext>
                      </a:extLst>
                    </p:cNvPr>
                    <p:cNvSpPr/>
                    <p:nvPr/>
                  </p:nvSpPr>
                  <p:spPr>
                    <a:xfrm rot="-2306201">
                      <a:off x="2594260" y="754043"/>
                      <a:ext cx="361547" cy="0"/>
                    </a:xfrm>
                    <a:prstGeom prst="line">
                      <a:avLst/>
                    </a:prstGeom>
                    <a:ln w="276225" cap="rnd">
                      <a:solidFill>
                        <a:srgbClr val="EF6B25"/>
                      </a:solidFill>
                      <a:prstDash val="solid"/>
                      <a:headEnd type="none" w="sm" len="sm"/>
                      <a:tailEnd type="none" w="sm" len="sm"/>
                    </a:ln>
                  </p:spPr>
                </p:sp>
                <p:sp>
                  <p:nvSpPr>
                    <p:cNvPr id="18" name="AutoShape 29">
                      <a:extLst>
                        <a:ext uri="{FF2B5EF4-FFF2-40B4-BE49-F238E27FC236}">
                          <a16:creationId xmlns:a16="http://schemas.microsoft.com/office/drawing/2014/main" id="{6C05C118-963F-AB78-1A83-8804578CA747}"/>
                        </a:ext>
                      </a:extLst>
                    </p:cNvPr>
                    <p:cNvSpPr/>
                    <p:nvPr/>
                  </p:nvSpPr>
                  <p:spPr>
                    <a:xfrm rot="1948576">
                      <a:off x="2583356" y="489352"/>
                      <a:ext cx="361547" cy="0"/>
                    </a:xfrm>
                    <a:prstGeom prst="line">
                      <a:avLst/>
                    </a:prstGeom>
                    <a:ln w="276225" cap="rnd">
                      <a:solidFill>
                        <a:srgbClr val="EF6B25"/>
                      </a:solidFill>
                      <a:prstDash val="solid"/>
                      <a:headEnd type="none" w="sm" len="sm"/>
                      <a:tailEnd type="none" w="sm" len="sm"/>
                    </a:ln>
                  </p:spPr>
                </p:sp>
                <p:grpSp>
                  <p:nvGrpSpPr>
                    <p:cNvPr id="19" name="Group 36">
                      <a:extLst>
                        <a:ext uri="{FF2B5EF4-FFF2-40B4-BE49-F238E27FC236}">
                          <a16:creationId xmlns:a16="http://schemas.microsoft.com/office/drawing/2014/main" id="{7760399F-8A36-27F8-AD86-7B831C40CCD6}"/>
                        </a:ext>
                      </a:extLst>
                    </p:cNvPr>
                    <p:cNvGrpSpPr/>
                    <p:nvPr/>
                  </p:nvGrpSpPr>
                  <p:grpSpPr>
                    <a:xfrm>
                      <a:off x="2213973" y="2049795"/>
                      <a:ext cx="838922" cy="838922"/>
                      <a:chOff x="0" y="0"/>
                      <a:chExt cx="6350000" cy="6350000"/>
                    </a:xfrm>
                  </p:grpSpPr>
                  <p:sp>
                    <p:nvSpPr>
                      <p:cNvPr id="39" name="Freeform 37">
                        <a:extLst>
                          <a:ext uri="{FF2B5EF4-FFF2-40B4-BE49-F238E27FC236}">
                            <a16:creationId xmlns:a16="http://schemas.microsoft.com/office/drawing/2014/main" id="{5F800D0F-3C8E-F5E9-166C-9B5D8E8AC9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BEBE"/>
                      </a:solidFill>
                    </p:spPr>
                  </p:sp>
                </p:grpSp>
                <p:sp>
                  <p:nvSpPr>
                    <p:cNvPr id="20" name="TextBox 45">
                      <a:extLst>
                        <a:ext uri="{FF2B5EF4-FFF2-40B4-BE49-F238E27FC236}">
                          <a16:creationId xmlns:a16="http://schemas.microsoft.com/office/drawing/2014/main" id="{870E5BF4-ACC6-B203-DE00-5E31A2BADE64}"/>
                        </a:ext>
                      </a:extLst>
                    </p:cNvPr>
                    <p:cNvSpPr txBox="1"/>
                    <p:nvPr/>
                  </p:nvSpPr>
                  <p:spPr>
                    <a:xfrm>
                      <a:off x="1229410" y="812516"/>
                      <a:ext cx="1342641" cy="99529"/>
                    </a:xfrm>
                    <a:prstGeom prst="rect">
                      <a:avLst/>
                    </a:prstGeom>
                  </p:spPr>
                  <p:txBody>
                    <a:bodyPr lIns="0" tIns="0" rIns="0" bIns="0" rtlCol="0" anchor="t">
                      <a:spAutoFit/>
                    </a:bodyPr>
                    <a:lstStyle/>
                    <a:p>
                      <a:pPr>
                        <a:lnSpc>
                          <a:spcPts val="800"/>
                        </a:lnSpc>
                      </a:pPr>
                      <a:r>
                        <a:rPr lang="en-US" sz="1000" dirty="0">
                          <a:solidFill>
                            <a:srgbClr val="000000"/>
                          </a:solidFill>
                          <a:latin typeface="Canva Sans Bold"/>
                        </a:rPr>
                        <a:t>Raw materials</a:t>
                      </a:r>
                    </a:p>
                  </p:txBody>
                </p:sp>
                <p:grpSp>
                  <p:nvGrpSpPr>
                    <p:cNvPr id="21" name="Grupa 20">
                      <a:extLst>
                        <a:ext uri="{FF2B5EF4-FFF2-40B4-BE49-F238E27FC236}">
                          <a16:creationId xmlns:a16="http://schemas.microsoft.com/office/drawing/2014/main" id="{4FB0F15B-9D23-5DCE-F1E1-172A17612FAD}"/>
                        </a:ext>
                      </a:extLst>
                    </p:cNvPr>
                    <p:cNvGrpSpPr/>
                    <p:nvPr/>
                  </p:nvGrpSpPr>
                  <p:grpSpPr>
                    <a:xfrm>
                      <a:off x="707766" y="491753"/>
                      <a:ext cx="8794521" cy="4259462"/>
                      <a:chOff x="648339" y="490581"/>
                      <a:chExt cx="8794521" cy="4259462"/>
                    </a:xfrm>
                  </p:grpSpPr>
                  <p:grpSp>
                    <p:nvGrpSpPr>
                      <p:cNvPr id="22" name="Group 2">
                        <a:extLst>
                          <a:ext uri="{FF2B5EF4-FFF2-40B4-BE49-F238E27FC236}">
                            <a16:creationId xmlns:a16="http://schemas.microsoft.com/office/drawing/2014/main" id="{7B6B3C5E-4A35-2EA7-ED34-6FCD30679C80}"/>
                          </a:ext>
                        </a:extLst>
                      </p:cNvPr>
                      <p:cNvGrpSpPr>
                        <a:grpSpLocks noChangeAspect="1"/>
                      </p:cNvGrpSpPr>
                      <p:nvPr/>
                    </p:nvGrpSpPr>
                    <p:grpSpPr>
                      <a:xfrm>
                        <a:off x="2525598" y="490581"/>
                        <a:ext cx="4027892" cy="4027892"/>
                        <a:chOff x="-51210" y="-37504"/>
                        <a:chExt cx="6355080" cy="6355080"/>
                      </a:xfrm>
                    </p:grpSpPr>
                    <p:sp>
                      <p:nvSpPr>
                        <p:cNvPr id="38" name="Freeform 3">
                          <a:extLst>
                            <a:ext uri="{FF2B5EF4-FFF2-40B4-BE49-F238E27FC236}">
                              <a16:creationId xmlns:a16="http://schemas.microsoft.com/office/drawing/2014/main" id="{DBB12BDC-1D3C-65B7-09EC-AA36B66BA85C}"/>
                            </a:ext>
                          </a:extLst>
                        </p:cNvPr>
                        <p:cNvSpPr/>
                        <p:nvPr/>
                      </p:nvSpPr>
                      <p:spPr>
                        <a:xfrm>
                          <a:off x="-51210" y="-37504"/>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F6B25"/>
                        </a:solidFill>
                      </p:spPr>
                    </p:sp>
                  </p:grpSp>
                  <p:pic>
                    <p:nvPicPr>
                      <p:cNvPr id="23" name="Picture 23">
                        <a:extLst>
                          <a:ext uri="{FF2B5EF4-FFF2-40B4-BE49-F238E27FC236}">
                            <a16:creationId xmlns:a16="http://schemas.microsoft.com/office/drawing/2014/main" id="{B2B6CA6C-C8A2-F8A0-800E-E8C4D77E21A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55460" y="4209246"/>
                        <a:ext cx="660974" cy="540797"/>
                      </a:xfrm>
                      <a:prstGeom prst="rect">
                        <a:avLst/>
                      </a:prstGeom>
                    </p:spPr>
                  </p:pic>
                  <p:pic>
                    <p:nvPicPr>
                      <p:cNvPr id="24" name="Picture 24">
                        <a:extLst>
                          <a:ext uri="{FF2B5EF4-FFF2-40B4-BE49-F238E27FC236}">
                            <a16:creationId xmlns:a16="http://schemas.microsoft.com/office/drawing/2014/main" id="{3591332A-77A8-794C-7E46-BEB03D00EE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00227" y="2386160"/>
                        <a:ext cx="705115" cy="502555"/>
                      </a:xfrm>
                      <a:prstGeom prst="rect">
                        <a:avLst/>
                      </a:prstGeom>
                    </p:spPr>
                  </p:pic>
                  <p:pic>
                    <p:nvPicPr>
                      <p:cNvPr id="25" name="Picture 25">
                        <a:extLst>
                          <a:ext uri="{FF2B5EF4-FFF2-40B4-BE49-F238E27FC236}">
                            <a16:creationId xmlns:a16="http://schemas.microsoft.com/office/drawing/2014/main" id="{CB34DFDB-D19A-9D48-CF23-3A1736F134C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57991" y="1369597"/>
                        <a:ext cx="637508" cy="487505"/>
                      </a:xfrm>
                      <a:prstGeom prst="rect">
                        <a:avLst/>
                      </a:prstGeom>
                    </p:spPr>
                  </p:pic>
                  <p:pic>
                    <p:nvPicPr>
                      <p:cNvPr id="26" name="Picture 26">
                        <a:extLst>
                          <a:ext uri="{FF2B5EF4-FFF2-40B4-BE49-F238E27FC236}">
                            <a16:creationId xmlns:a16="http://schemas.microsoft.com/office/drawing/2014/main" id="{F291FF42-A958-4F0E-83A2-A3027AD0AC39}"/>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960831">
                        <a:off x="6467455" y="484356"/>
                        <a:ext cx="108515" cy="448022"/>
                      </a:xfrm>
                      <a:prstGeom prst="rect">
                        <a:avLst/>
                      </a:prstGeom>
                    </p:spPr>
                  </p:pic>
                  <p:pic>
                    <p:nvPicPr>
                      <p:cNvPr id="27" name="Picture 27">
                        <a:extLst>
                          <a:ext uri="{FF2B5EF4-FFF2-40B4-BE49-F238E27FC236}">
                            <a16:creationId xmlns:a16="http://schemas.microsoft.com/office/drawing/2014/main" id="{37FA7AA4-13B9-86A9-A2BA-7DA7CC3F259E}"/>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934605" y="3513859"/>
                        <a:ext cx="550462" cy="277232"/>
                      </a:xfrm>
                      <a:prstGeom prst="rect">
                        <a:avLst/>
                      </a:prstGeom>
                    </p:spPr>
                  </p:pic>
                  <p:sp>
                    <p:nvSpPr>
                      <p:cNvPr id="28" name="AutoShape 32">
                        <a:extLst>
                          <a:ext uri="{FF2B5EF4-FFF2-40B4-BE49-F238E27FC236}">
                            <a16:creationId xmlns:a16="http://schemas.microsoft.com/office/drawing/2014/main" id="{4CC1E524-D2E0-AA80-630D-DCD99304339B}"/>
                          </a:ext>
                        </a:extLst>
                      </p:cNvPr>
                      <p:cNvSpPr/>
                      <p:nvPr/>
                    </p:nvSpPr>
                    <p:spPr>
                      <a:xfrm>
                        <a:off x="648339" y="608456"/>
                        <a:ext cx="2092235" cy="0"/>
                      </a:xfrm>
                      <a:prstGeom prst="line">
                        <a:avLst/>
                      </a:prstGeom>
                      <a:ln w="85725" cap="rnd">
                        <a:solidFill>
                          <a:srgbClr val="EF6B25"/>
                        </a:solidFill>
                        <a:prstDash val="sysDash"/>
                        <a:headEnd type="none" w="sm" len="sm"/>
                        <a:tailEnd type="none" w="sm" len="sm"/>
                      </a:ln>
                    </p:spPr>
                  </p:sp>
                  <p:sp>
                    <p:nvSpPr>
                      <p:cNvPr id="29" name="AutoShape 33">
                        <a:extLst>
                          <a:ext uri="{FF2B5EF4-FFF2-40B4-BE49-F238E27FC236}">
                            <a16:creationId xmlns:a16="http://schemas.microsoft.com/office/drawing/2014/main" id="{DABC411A-F2B4-99B8-5AD1-7C9E63D0EED0}"/>
                          </a:ext>
                        </a:extLst>
                      </p:cNvPr>
                      <p:cNvSpPr/>
                      <p:nvPr/>
                    </p:nvSpPr>
                    <p:spPr>
                      <a:xfrm>
                        <a:off x="821628" y="4421798"/>
                        <a:ext cx="2695283" cy="0"/>
                      </a:xfrm>
                      <a:prstGeom prst="line">
                        <a:avLst/>
                      </a:prstGeom>
                      <a:ln w="85725" cap="rnd">
                        <a:solidFill>
                          <a:srgbClr val="EF6B25"/>
                        </a:solidFill>
                        <a:prstDash val="sysDash"/>
                        <a:headEnd type="none" w="sm" len="sm"/>
                        <a:tailEnd type="none" w="sm" len="sm"/>
                      </a:ln>
                    </p:spPr>
                  </p:sp>
                  <p:pic>
                    <p:nvPicPr>
                      <p:cNvPr id="30" name="Picture 34">
                        <a:extLst>
                          <a:ext uri="{FF2B5EF4-FFF2-40B4-BE49-F238E27FC236}">
                            <a16:creationId xmlns:a16="http://schemas.microsoft.com/office/drawing/2014/main" id="{82999CBF-A02D-269C-9216-EC7163F85FDF}"/>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75060" y="1052580"/>
                        <a:ext cx="525671" cy="634034"/>
                      </a:xfrm>
                      <a:prstGeom prst="rect">
                        <a:avLst/>
                      </a:prstGeom>
                    </p:spPr>
                  </p:pic>
                  <p:pic>
                    <p:nvPicPr>
                      <p:cNvPr id="31" name="Picture 35">
                        <a:extLst>
                          <a:ext uri="{FF2B5EF4-FFF2-40B4-BE49-F238E27FC236}">
                            <a16:creationId xmlns:a16="http://schemas.microsoft.com/office/drawing/2014/main" id="{6FC190DE-3747-3B91-34BB-560CD9BCA2C8}"/>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39531" y="3425269"/>
                        <a:ext cx="396728" cy="563533"/>
                      </a:xfrm>
                      <a:prstGeom prst="rect">
                        <a:avLst/>
                      </a:prstGeom>
                    </p:spPr>
                  </p:pic>
                  <p:sp>
                    <p:nvSpPr>
                      <p:cNvPr id="32" name="TextBox 38">
                        <a:extLst>
                          <a:ext uri="{FF2B5EF4-FFF2-40B4-BE49-F238E27FC236}">
                            <a16:creationId xmlns:a16="http://schemas.microsoft.com/office/drawing/2014/main" id="{7F64B967-8B2D-3F87-ACDC-B72D6F7596D2}"/>
                          </a:ext>
                        </a:extLst>
                      </p:cNvPr>
                      <p:cNvSpPr txBox="1"/>
                      <p:nvPr/>
                    </p:nvSpPr>
                    <p:spPr>
                      <a:xfrm>
                        <a:off x="6770209" y="717375"/>
                        <a:ext cx="946121" cy="138243"/>
                      </a:xfrm>
                      <a:prstGeom prst="rect">
                        <a:avLst/>
                      </a:prstGeom>
                    </p:spPr>
                    <p:txBody>
                      <a:bodyPr wrap="square" lIns="0" tIns="0" rIns="0" bIns="0" rtlCol="0" anchor="t">
                        <a:spAutoFit/>
                      </a:bodyPr>
                      <a:lstStyle/>
                      <a:p>
                        <a:pPr algn="ctr">
                          <a:lnSpc>
                            <a:spcPts val="800"/>
                          </a:lnSpc>
                        </a:pPr>
                        <a:r>
                          <a:rPr lang="lv-LV" sz="2100" b="1" dirty="0" err="1">
                            <a:solidFill>
                              <a:schemeClr val="tx1">
                                <a:lumMod val="65000"/>
                                <a:lumOff val="35000"/>
                              </a:schemeClr>
                            </a:solidFill>
                            <a:latin typeface="Canva Sans Bold"/>
                          </a:rPr>
                          <a:t>Design</a:t>
                        </a:r>
                        <a:endParaRPr lang="en-US" sz="2100" b="1" dirty="0">
                          <a:solidFill>
                            <a:schemeClr val="tx1">
                              <a:lumMod val="65000"/>
                              <a:lumOff val="35000"/>
                            </a:schemeClr>
                          </a:solidFill>
                          <a:latin typeface="Canva Sans Bold"/>
                        </a:endParaRPr>
                      </a:p>
                    </p:txBody>
                  </p:sp>
                  <p:sp>
                    <p:nvSpPr>
                      <p:cNvPr id="33" name="TextBox 39">
                        <a:extLst>
                          <a:ext uri="{FF2B5EF4-FFF2-40B4-BE49-F238E27FC236}">
                            <a16:creationId xmlns:a16="http://schemas.microsoft.com/office/drawing/2014/main" id="{413EFD9C-88ED-211A-ADF8-8DDDAD34DA48}"/>
                          </a:ext>
                        </a:extLst>
                      </p:cNvPr>
                      <p:cNvSpPr txBox="1"/>
                      <p:nvPr/>
                    </p:nvSpPr>
                    <p:spPr>
                      <a:xfrm>
                        <a:off x="7801359" y="1537648"/>
                        <a:ext cx="1509623" cy="580585"/>
                      </a:xfrm>
                      <a:prstGeom prst="rect">
                        <a:avLst/>
                      </a:prstGeom>
                    </p:spPr>
                    <p:txBody>
                      <a:bodyPr wrap="square" lIns="0" tIns="0" rIns="0" bIns="0" rtlCol="0" anchor="t">
                        <a:spAutoFit/>
                      </a:bodyPr>
                      <a:lstStyle>
                        <a:defPPr>
                          <a:defRPr lang="de-DE"/>
                        </a:defPPr>
                        <a:lvl1pPr algn="ctr">
                          <a:lnSpc>
                            <a:spcPts val="800"/>
                          </a:lnSpc>
                          <a:defRPr sz="2100" b="1">
                            <a:solidFill>
                              <a:schemeClr val="tx1">
                                <a:lumMod val="65000"/>
                                <a:lumOff val="35000"/>
                              </a:schemeClr>
                            </a:solidFill>
                            <a:latin typeface="Canva Sans Bold"/>
                          </a:defRPr>
                        </a:lvl1pPr>
                      </a:lstStyle>
                      <a:p>
                        <a:pPr>
                          <a:lnSpc>
                            <a:spcPct val="100000"/>
                          </a:lnSpc>
                        </a:pPr>
                        <a:r>
                          <a:rPr lang="en-US" dirty="0"/>
                          <a:t>Production, processing</a:t>
                        </a:r>
                      </a:p>
                    </p:txBody>
                  </p:sp>
                  <p:sp>
                    <p:nvSpPr>
                      <p:cNvPr id="34" name="TextBox 40">
                        <a:extLst>
                          <a:ext uri="{FF2B5EF4-FFF2-40B4-BE49-F238E27FC236}">
                            <a16:creationId xmlns:a16="http://schemas.microsoft.com/office/drawing/2014/main" id="{C8EE5244-88FC-6837-7138-0B8DC37011BE}"/>
                          </a:ext>
                        </a:extLst>
                      </p:cNvPr>
                      <p:cNvSpPr txBox="1"/>
                      <p:nvPr/>
                    </p:nvSpPr>
                    <p:spPr>
                      <a:xfrm>
                        <a:off x="8100219" y="2605088"/>
                        <a:ext cx="1342641" cy="132994"/>
                      </a:xfrm>
                      <a:prstGeom prst="rect">
                        <a:avLst/>
                      </a:prstGeom>
                    </p:spPr>
                    <p:txBody>
                      <a:bodyPr lIns="0" tIns="0" rIns="0" bIns="0" rtlCol="0" anchor="t">
                        <a:spAutoFit/>
                      </a:bodyPr>
                      <a:lstStyle/>
                      <a:p>
                        <a:pPr>
                          <a:lnSpc>
                            <a:spcPts val="800"/>
                          </a:lnSpc>
                        </a:pPr>
                        <a:r>
                          <a:rPr lang="en-US" sz="2100" b="1" dirty="0">
                            <a:solidFill>
                              <a:schemeClr val="tx1">
                                <a:lumMod val="65000"/>
                                <a:lumOff val="35000"/>
                              </a:schemeClr>
                            </a:solidFill>
                            <a:latin typeface="Canva Sans Bold"/>
                          </a:rPr>
                          <a:t>Distribution</a:t>
                        </a:r>
                      </a:p>
                    </p:txBody>
                  </p:sp>
                  <p:sp>
                    <p:nvSpPr>
                      <p:cNvPr id="35" name="TextBox 41">
                        <a:extLst>
                          <a:ext uri="{FF2B5EF4-FFF2-40B4-BE49-F238E27FC236}">
                            <a16:creationId xmlns:a16="http://schemas.microsoft.com/office/drawing/2014/main" id="{2C173D15-227F-DF3E-31FF-CC73A1CFC4BE}"/>
                          </a:ext>
                        </a:extLst>
                      </p:cNvPr>
                      <p:cNvSpPr txBox="1"/>
                      <p:nvPr/>
                    </p:nvSpPr>
                    <p:spPr>
                      <a:xfrm>
                        <a:off x="7526467" y="3673087"/>
                        <a:ext cx="1481933" cy="132994"/>
                      </a:xfrm>
                      <a:prstGeom prst="rect">
                        <a:avLst/>
                      </a:prstGeom>
                    </p:spPr>
                    <p:txBody>
                      <a:bodyPr wrap="square" lIns="0" tIns="0" rIns="0" bIns="0" rtlCol="0" anchor="t">
                        <a:spAutoFit/>
                      </a:bodyPr>
                      <a:lstStyle/>
                      <a:p>
                        <a:pPr>
                          <a:lnSpc>
                            <a:spcPts val="800"/>
                          </a:lnSpc>
                        </a:pPr>
                        <a:r>
                          <a:rPr lang="en-US" sz="2100" b="1" dirty="0">
                            <a:solidFill>
                              <a:schemeClr val="tx1">
                                <a:lumMod val="65000"/>
                                <a:lumOff val="35000"/>
                              </a:schemeClr>
                            </a:solidFill>
                            <a:latin typeface="Canva Sans Bold"/>
                          </a:rPr>
                          <a:t>Consumption</a:t>
                        </a:r>
                      </a:p>
                    </p:txBody>
                  </p:sp>
                  <p:sp>
                    <p:nvSpPr>
                      <p:cNvPr id="36" name="TextBox 43">
                        <a:extLst>
                          <a:ext uri="{FF2B5EF4-FFF2-40B4-BE49-F238E27FC236}">
                            <a16:creationId xmlns:a16="http://schemas.microsoft.com/office/drawing/2014/main" id="{534F3064-9523-ADB0-5F27-68BF2A9B87C0}"/>
                          </a:ext>
                        </a:extLst>
                      </p:cNvPr>
                      <p:cNvSpPr txBox="1"/>
                      <p:nvPr/>
                    </p:nvSpPr>
                    <p:spPr>
                      <a:xfrm>
                        <a:off x="2928935" y="2166296"/>
                        <a:ext cx="3198120" cy="322547"/>
                      </a:xfrm>
                      <a:prstGeom prst="rect">
                        <a:avLst/>
                      </a:prstGeom>
                    </p:spPr>
                    <p:txBody>
                      <a:bodyPr lIns="0" tIns="0" rIns="0" bIns="0" rtlCol="0" anchor="t">
                        <a:spAutoFit/>
                      </a:bodyPr>
                      <a:lstStyle/>
                      <a:p>
                        <a:pPr algn="ctr">
                          <a:lnSpc>
                            <a:spcPts val="2805"/>
                          </a:lnSpc>
                        </a:pPr>
                        <a:r>
                          <a:rPr lang="lv-LV" sz="2550" dirty="0">
                            <a:solidFill>
                              <a:srgbClr val="EF6B25"/>
                            </a:solidFill>
                            <a:latin typeface="Canva Sans Bold"/>
                          </a:rPr>
                          <a:t>CIRCULAR ECONOMY</a:t>
                        </a:r>
                        <a:endParaRPr lang="en-US" sz="2550" dirty="0">
                          <a:solidFill>
                            <a:srgbClr val="EF6B25"/>
                          </a:solidFill>
                          <a:latin typeface="Canva Sans Bold"/>
                        </a:endParaRPr>
                      </a:p>
                    </p:txBody>
                  </p:sp>
                  <p:sp>
                    <p:nvSpPr>
                      <p:cNvPr id="37" name="TextBox 46">
                        <a:extLst>
                          <a:ext uri="{FF2B5EF4-FFF2-40B4-BE49-F238E27FC236}">
                            <a16:creationId xmlns:a16="http://schemas.microsoft.com/office/drawing/2014/main" id="{BD4D499E-AAD3-3488-A640-1B0ADC708780}"/>
                          </a:ext>
                        </a:extLst>
                      </p:cNvPr>
                      <p:cNvSpPr txBox="1"/>
                      <p:nvPr/>
                    </p:nvSpPr>
                    <p:spPr>
                      <a:xfrm>
                        <a:off x="2368226" y="2452077"/>
                        <a:ext cx="605440" cy="98262"/>
                      </a:xfrm>
                      <a:prstGeom prst="rect">
                        <a:avLst/>
                      </a:prstGeom>
                    </p:spPr>
                    <p:txBody>
                      <a:bodyPr lIns="0" tIns="0" rIns="0" bIns="0" rtlCol="0" anchor="t">
                        <a:spAutoFit/>
                      </a:bodyPr>
                      <a:lstStyle/>
                      <a:p>
                        <a:pPr>
                          <a:lnSpc>
                            <a:spcPts val="767"/>
                          </a:lnSpc>
                        </a:pPr>
                        <a:r>
                          <a:rPr lang="en-US" sz="959" dirty="0">
                            <a:solidFill>
                              <a:srgbClr val="FEFFFF"/>
                            </a:solidFill>
                            <a:latin typeface="Canva Sans Bold"/>
                          </a:rPr>
                          <a:t>processing</a:t>
                        </a:r>
                      </a:p>
                    </p:txBody>
                  </p:sp>
                </p:grpSp>
              </p:grpSp>
            </p:grpSp>
          </p:grpSp>
          <p:grpSp>
            <p:nvGrpSpPr>
              <p:cNvPr id="46" name="Grupa 45">
                <a:extLst>
                  <a:ext uri="{FF2B5EF4-FFF2-40B4-BE49-F238E27FC236}">
                    <a16:creationId xmlns:a16="http://schemas.microsoft.com/office/drawing/2014/main" id="{133B5BA8-4F61-FE9C-4E67-9BE1854CFC75}"/>
                  </a:ext>
                </a:extLst>
              </p:cNvPr>
              <p:cNvGrpSpPr/>
              <p:nvPr/>
            </p:nvGrpSpPr>
            <p:grpSpPr>
              <a:xfrm>
                <a:off x="2007681" y="4796626"/>
                <a:ext cx="4135817" cy="253897"/>
                <a:chOff x="526993" y="4306658"/>
                <a:chExt cx="4135817" cy="253897"/>
              </a:xfrm>
            </p:grpSpPr>
            <p:sp>
              <p:nvSpPr>
                <p:cNvPr id="47" name="AutoShape 6">
                  <a:extLst>
                    <a:ext uri="{FF2B5EF4-FFF2-40B4-BE49-F238E27FC236}">
                      <a16:creationId xmlns:a16="http://schemas.microsoft.com/office/drawing/2014/main" id="{88836747-2C22-47BC-188F-781E8E97082E}"/>
                    </a:ext>
                  </a:extLst>
                </p:cNvPr>
                <p:cNvSpPr/>
                <p:nvPr/>
              </p:nvSpPr>
              <p:spPr>
                <a:xfrm rot="8493798">
                  <a:off x="4290359" y="4337615"/>
                  <a:ext cx="361547" cy="0"/>
                </a:xfrm>
                <a:prstGeom prst="line">
                  <a:avLst/>
                </a:prstGeom>
                <a:ln w="276225" cap="rnd">
                  <a:solidFill>
                    <a:srgbClr val="EF6B25"/>
                  </a:solidFill>
                  <a:prstDash val="solid"/>
                  <a:headEnd type="none" w="sm" len="sm"/>
                  <a:tailEnd type="none" w="sm" len="sm"/>
                </a:ln>
              </p:spPr>
            </p:sp>
            <p:sp>
              <p:nvSpPr>
                <p:cNvPr id="48" name="AutoShape 7">
                  <a:extLst>
                    <a:ext uri="{FF2B5EF4-FFF2-40B4-BE49-F238E27FC236}">
                      <a16:creationId xmlns:a16="http://schemas.microsoft.com/office/drawing/2014/main" id="{2270EC93-753D-FCD0-61AA-2176843EE184}"/>
                    </a:ext>
                  </a:extLst>
                </p:cNvPr>
                <p:cNvSpPr/>
                <p:nvPr/>
              </p:nvSpPr>
              <p:spPr>
                <a:xfrm rot="-8851423">
                  <a:off x="4301263" y="4560555"/>
                  <a:ext cx="361547" cy="0"/>
                </a:xfrm>
                <a:prstGeom prst="line">
                  <a:avLst/>
                </a:prstGeom>
                <a:ln w="276225" cap="rnd">
                  <a:solidFill>
                    <a:srgbClr val="EF6B25"/>
                  </a:solidFill>
                  <a:prstDash val="solid"/>
                  <a:headEnd type="none" w="sm" len="sm"/>
                  <a:tailEnd type="none" w="sm" len="sm"/>
                </a:ln>
              </p:spPr>
            </p:sp>
            <p:sp>
              <p:nvSpPr>
                <p:cNvPr id="49" name="AutoShape 30">
                  <a:extLst>
                    <a:ext uri="{FF2B5EF4-FFF2-40B4-BE49-F238E27FC236}">
                      <a16:creationId xmlns:a16="http://schemas.microsoft.com/office/drawing/2014/main" id="{D997FC62-B9E6-E0CC-2A26-E19047AAB0FA}"/>
                    </a:ext>
                  </a:extLst>
                </p:cNvPr>
                <p:cNvSpPr/>
                <p:nvPr/>
              </p:nvSpPr>
              <p:spPr>
                <a:xfrm rot="8493798">
                  <a:off x="526993" y="4306658"/>
                  <a:ext cx="361547" cy="0"/>
                </a:xfrm>
                <a:prstGeom prst="line">
                  <a:avLst/>
                </a:prstGeom>
                <a:ln w="276225" cap="rnd">
                  <a:solidFill>
                    <a:srgbClr val="EF6B25"/>
                  </a:solidFill>
                  <a:prstDash val="solid"/>
                  <a:headEnd type="none" w="sm" len="sm"/>
                  <a:tailEnd type="none" w="sm" len="sm"/>
                </a:ln>
              </p:spPr>
            </p:sp>
            <p:sp>
              <p:nvSpPr>
                <p:cNvPr id="50" name="AutoShape 31">
                  <a:extLst>
                    <a:ext uri="{FF2B5EF4-FFF2-40B4-BE49-F238E27FC236}">
                      <a16:creationId xmlns:a16="http://schemas.microsoft.com/office/drawing/2014/main" id="{76AACFBE-7637-9B4B-8B1E-78B8144EAA0B}"/>
                    </a:ext>
                  </a:extLst>
                </p:cNvPr>
                <p:cNvSpPr/>
                <p:nvPr/>
              </p:nvSpPr>
              <p:spPr>
                <a:xfrm rot="-8851423">
                  <a:off x="537897" y="4542243"/>
                  <a:ext cx="361547" cy="0"/>
                </a:xfrm>
                <a:prstGeom prst="line">
                  <a:avLst/>
                </a:prstGeom>
                <a:ln w="276225" cap="rnd">
                  <a:solidFill>
                    <a:srgbClr val="EF6B25"/>
                  </a:solidFill>
                  <a:prstDash val="solid"/>
                  <a:headEnd type="none" w="sm" len="sm"/>
                  <a:tailEnd type="none" w="sm" len="sm"/>
                </a:ln>
              </p:spPr>
            </p:sp>
          </p:grpSp>
        </p:grpSp>
        <p:sp>
          <p:nvSpPr>
            <p:cNvPr id="53" name="TextBox 42">
              <a:extLst>
                <a:ext uri="{FF2B5EF4-FFF2-40B4-BE49-F238E27FC236}">
                  <a16:creationId xmlns:a16="http://schemas.microsoft.com/office/drawing/2014/main" id="{BF734804-8351-61B1-AC91-1DF63DFA8F9E}"/>
                </a:ext>
              </a:extLst>
            </p:cNvPr>
            <p:cNvSpPr txBox="1"/>
            <p:nvPr/>
          </p:nvSpPr>
          <p:spPr>
            <a:xfrm>
              <a:off x="8522804" y="5413131"/>
              <a:ext cx="2037714" cy="110800"/>
            </a:xfrm>
            <a:prstGeom prst="rect">
              <a:avLst/>
            </a:prstGeom>
          </p:spPr>
          <p:txBody>
            <a:bodyPr wrap="square" lIns="0" tIns="0" rIns="0" bIns="0" rtlCol="0" anchor="t">
              <a:spAutoFit/>
            </a:bodyPr>
            <a:lstStyle>
              <a:defPPr>
                <a:defRPr lang="de-DE"/>
              </a:defPPr>
              <a:lvl1pPr>
                <a:lnSpc>
                  <a:spcPts val="800"/>
                </a:lnSpc>
                <a:defRPr sz="2100" b="1">
                  <a:solidFill>
                    <a:schemeClr val="tx1">
                      <a:lumMod val="65000"/>
                      <a:lumOff val="35000"/>
                    </a:schemeClr>
                  </a:solidFill>
                  <a:latin typeface="Canva Sans Bold"/>
                </a:defRPr>
              </a:lvl1pPr>
            </a:lstStyle>
            <a:p>
              <a:r>
                <a:rPr lang="en-US" dirty="0"/>
                <a:t>Repair, reuse</a:t>
              </a:r>
            </a:p>
          </p:txBody>
        </p:sp>
      </p:grpSp>
      <p:sp>
        <p:nvSpPr>
          <p:cNvPr id="55" name="Virsraksts 1">
            <a:extLst>
              <a:ext uri="{FF2B5EF4-FFF2-40B4-BE49-F238E27FC236}">
                <a16:creationId xmlns:a16="http://schemas.microsoft.com/office/drawing/2014/main" id="{85DCC803-642E-6989-E984-A0F61F977C3A}"/>
              </a:ext>
            </a:extLst>
          </p:cNvPr>
          <p:cNvSpPr txBox="1">
            <a:spLocks/>
          </p:cNvSpPr>
          <p:nvPr/>
        </p:nvSpPr>
        <p:spPr>
          <a:xfrm>
            <a:off x="907225" y="186237"/>
            <a:ext cx="7376010" cy="550863"/>
          </a:xfrm>
          <a:prstGeom prst="rect">
            <a:avLst/>
          </a:prstGeom>
        </p:spPr>
        <p:txBody>
          <a:bodyPr/>
          <a:lstStyle>
            <a:lvl1pPr algn="l" defTabSz="914400" rtl="0" eaLnBrk="1" latinLnBrk="0" hangingPunct="1">
              <a:lnSpc>
                <a:spcPct val="90000"/>
              </a:lnSpc>
              <a:spcBef>
                <a:spcPct val="0"/>
              </a:spcBef>
              <a:buNone/>
              <a:defRPr sz="4000" b="1" kern="1200">
                <a:solidFill>
                  <a:srgbClr val="5C8064"/>
                </a:solidFill>
                <a:latin typeface="+mn-lt"/>
                <a:ea typeface="+mj-ea"/>
                <a:cs typeface="+mj-cs"/>
              </a:defRPr>
            </a:lvl1pPr>
          </a:lstStyle>
          <a:p>
            <a:r>
              <a:rPr lang="lv-LV" dirty="0" err="1"/>
              <a:t>Circular</a:t>
            </a:r>
            <a:r>
              <a:rPr lang="lv-LV" dirty="0"/>
              <a:t> </a:t>
            </a:r>
            <a:r>
              <a:rPr lang="lv-LV" dirty="0" err="1"/>
              <a:t>economy</a:t>
            </a:r>
            <a:endParaRPr lang="lv-LV" dirty="0"/>
          </a:p>
        </p:txBody>
      </p:sp>
    </p:spTree>
    <p:extLst>
      <p:ext uri="{BB962C8B-B14F-4D97-AF65-F5344CB8AC3E}">
        <p14:creationId xmlns:p14="http://schemas.microsoft.com/office/powerpoint/2010/main" val="167055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830A86D8-7D91-9F79-AEB3-955918D35CA1}"/>
              </a:ext>
            </a:extLst>
          </p:cNvPr>
          <p:cNvSpPr txBox="1">
            <a:spLocks noGrp="1"/>
          </p:cNvSpPr>
          <p:nvPr>
            <p:ph type="title"/>
          </p:nvPr>
        </p:nvSpPr>
        <p:spPr>
          <a:xfrm>
            <a:off x="1914500" y="453652"/>
            <a:ext cx="8362995" cy="1168205"/>
          </a:xfrm>
          <a:prstGeom prst="rect">
            <a:avLst/>
          </a:prstGeom>
        </p:spPr>
        <p:txBody>
          <a:bodyPr wrap="square" lIns="0" tIns="0" rIns="0" bIns="0" rtlCol="0" anchor="t">
            <a:spAutoFit/>
          </a:bodyPr>
          <a:lstStyle/>
          <a:p>
            <a:pPr algn="ctr">
              <a:lnSpc>
                <a:spcPts val="4691"/>
              </a:lnSpc>
            </a:pPr>
            <a:r>
              <a:rPr lang="en-US" sz="3350" dirty="0">
                <a:solidFill>
                  <a:srgbClr val="000000"/>
                </a:solidFill>
                <a:latin typeface="Samsung Sharp Sans Bold"/>
              </a:rPr>
              <a:t>Why do we need sustainable design and circular economy principles?</a:t>
            </a:r>
          </a:p>
        </p:txBody>
      </p:sp>
      <p:pic>
        <p:nvPicPr>
          <p:cNvPr id="8" name="Picture 5">
            <a:extLst>
              <a:ext uri="{FF2B5EF4-FFF2-40B4-BE49-F238E27FC236}">
                <a16:creationId xmlns:a16="http://schemas.microsoft.com/office/drawing/2014/main" id="{B1198722-7B08-DFA7-BCCE-A1174BF7A6CD}"/>
              </a:ext>
            </a:extLst>
          </p:cNvPr>
          <p:cNvPicPr>
            <a:picLocks noChangeAspect="1"/>
          </p:cNvPicPr>
          <p:nvPr/>
        </p:nvPicPr>
        <p:blipFill>
          <a:blip r:embed="rId3">
            <a:duotone>
              <a:prstClr val="black"/>
              <a:schemeClr val="accent2">
                <a:tint val="45000"/>
                <a:satMod val="400000"/>
              </a:schemeClr>
            </a:duotone>
          </a:blip>
          <a:srcRect l="17804" r="53154"/>
          <a:stretch>
            <a:fillRect/>
          </a:stretch>
        </p:blipFill>
        <p:spPr>
          <a:xfrm rot="-5400000">
            <a:off x="1392449" y="2395736"/>
            <a:ext cx="1950677" cy="2779129"/>
          </a:xfrm>
          <a:prstGeom prst="rect">
            <a:avLst/>
          </a:prstGeom>
        </p:spPr>
      </p:pic>
      <p:pic>
        <p:nvPicPr>
          <p:cNvPr id="9" name="Attēls 8">
            <a:extLst>
              <a:ext uri="{FF2B5EF4-FFF2-40B4-BE49-F238E27FC236}">
                <a16:creationId xmlns:a16="http://schemas.microsoft.com/office/drawing/2014/main" id="{5A8DA1F6-987E-3E36-400F-C15990021CB0}"/>
              </a:ext>
            </a:extLst>
          </p:cNvPr>
          <p:cNvPicPr>
            <a:picLocks noChangeAspect="1"/>
          </p:cNvPicPr>
          <p:nvPr/>
        </p:nvPicPr>
        <p:blipFill>
          <a:blip r:embed="rId4"/>
          <a:stretch>
            <a:fillRect/>
          </a:stretch>
        </p:blipFill>
        <p:spPr>
          <a:xfrm>
            <a:off x="4705991" y="3858406"/>
            <a:ext cx="2780017" cy="1950889"/>
          </a:xfrm>
          <a:prstGeom prst="rect">
            <a:avLst/>
          </a:prstGeom>
        </p:spPr>
      </p:pic>
      <p:pic>
        <p:nvPicPr>
          <p:cNvPr id="10" name="Attēls 9">
            <a:extLst>
              <a:ext uri="{FF2B5EF4-FFF2-40B4-BE49-F238E27FC236}">
                <a16:creationId xmlns:a16="http://schemas.microsoft.com/office/drawing/2014/main" id="{8EEABFD3-73A5-7195-29C7-DC186C4A3428}"/>
              </a:ext>
            </a:extLst>
          </p:cNvPr>
          <p:cNvPicPr>
            <a:picLocks noChangeAspect="1"/>
          </p:cNvPicPr>
          <p:nvPr/>
        </p:nvPicPr>
        <p:blipFill>
          <a:blip r:embed="rId4"/>
          <a:stretch>
            <a:fillRect/>
          </a:stretch>
        </p:blipFill>
        <p:spPr>
          <a:xfrm>
            <a:off x="8433759" y="2809962"/>
            <a:ext cx="2780017" cy="1950889"/>
          </a:xfrm>
          <a:prstGeom prst="rect">
            <a:avLst/>
          </a:prstGeom>
        </p:spPr>
      </p:pic>
      <p:sp>
        <p:nvSpPr>
          <p:cNvPr id="11" name="TextBox 6">
            <a:extLst>
              <a:ext uri="{FF2B5EF4-FFF2-40B4-BE49-F238E27FC236}">
                <a16:creationId xmlns:a16="http://schemas.microsoft.com/office/drawing/2014/main" id="{D0270851-FF47-754D-B646-F5DF459D8FE2}"/>
              </a:ext>
            </a:extLst>
          </p:cNvPr>
          <p:cNvSpPr txBox="1"/>
          <p:nvPr/>
        </p:nvSpPr>
        <p:spPr>
          <a:xfrm>
            <a:off x="1218220" y="2916481"/>
            <a:ext cx="2299133" cy="941925"/>
          </a:xfrm>
          <a:prstGeom prst="rect">
            <a:avLst/>
          </a:prstGeom>
        </p:spPr>
        <p:txBody>
          <a:bodyPr lIns="0" tIns="0" rIns="0" bIns="0" rtlCol="0" anchor="t">
            <a:spAutoFit/>
          </a:bodyPr>
          <a:lstStyle/>
          <a:p>
            <a:pPr algn="ctr">
              <a:lnSpc>
                <a:spcPts val="2492"/>
              </a:lnSpc>
            </a:pPr>
            <a:r>
              <a:rPr lang="en-US" sz="1780" dirty="0">
                <a:solidFill>
                  <a:srgbClr val="000000"/>
                </a:solidFill>
                <a:latin typeface="Samsung Sharp Sans Bold"/>
              </a:rPr>
              <a:t>TO REDUCE GREENHOUSE GAS EMISSIONS</a:t>
            </a:r>
          </a:p>
        </p:txBody>
      </p:sp>
      <p:sp>
        <p:nvSpPr>
          <p:cNvPr id="12" name="TextBox 15">
            <a:extLst>
              <a:ext uri="{FF2B5EF4-FFF2-40B4-BE49-F238E27FC236}">
                <a16:creationId xmlns:a16="http://schemas.microsoft.com/office/drawing/2014/main" id="{014A80A3-DCC5-2598-2553-7CD46D886723}"/>
              </a:ext>
            </a:extLst>
          </p:cNvPr>
          <p:cNvSpPr txBox="1"/>
          <p:nvPr/>
        </p:nvSpPr>
        <p:spPr>
          <a:xfrm>
            <a:off x="978224" y="4037788"/>
            <a:ext cx="2779128" cy="390748"/>
          </a:xfrm>
          <a:prstGeom prst="rect">
            <a:avLst/>
          </a:prstGeom>
        </p:spPr>
        <p:txBody>
          <a:bodyPr wrap="square" lIns="0" tIns="0" rIns="0" bIns="0" rtlCol="0" anchor="t">
            <a:spAutoFit/>
          </a:bodyPr>
          <a:lstStyle/>
          <a:p>
            <a:pPr algn="ctr">
              <a:lnSpc>
                <a:spcPts val="1466"/>
              </a:lnSpc>
            </a:pPr>
            <a:r>
              <a:rPr lang="en-US" sz="1600" dirty="0">
                <a:solidFill>
                  <a:srgbClr val="000000"/>
                </a:solidFill>
                <a:latin typeface="Samsung Sharp Sans Bold"/>
              </a:rPr>
              <a:t>(product production/industry</a:t>
            </a:r>
            <a:r>
              <a:rPr lang="lv-LV" sz="1600" dirty="0">
                <a:solidFill>
                  <a:srgbClr val="000000"/>
                </a:solidFill>
                <a:latin typeface="Samsung Sharp Sans Bold"/>
              </a:rPr>
              <a:t> </a:t>
            </a:r>
            <a:r>
              <a:rPr lang="lv-LV" sz="1600" dirty="0" err="1">
                <a:solidFill>
                  <a:srgbClr val="000000"/>
                </a:solidFill>
                <a:latin typeface="Samsung Sharp Sans Bold"/>
              </a:rPr>
              <a:t>is</a:t>
            </a:r>
            <a:r>
              <a:rPr lang="en-US" sz="1600" dirty="0">
                <a:solidFill>
                  <a:srgbClr val="000000"/>
                </a:solidFill>
                <a:latin typeface="Samsung Sharp Sans Bold"/>
              </a:rPr>
              <a:t> responsible for 45%</a:t>
            </a:r>
            <a:r>
              <a:rPr lang="lv-LV" sz="1600" dirty="0">
                <a:solidFill>
                  <a:srgbClr val="000000"/>
                </a:solidFill>
                <a:latin typeface="Samsung Sharp Sans Bold"/>
              </a:rPr>
              <a:t> of</a:t>
            </a:r>
            <a:r>
              <a:rPr lang="en-US" sz="1600" dirty="0">
                <a:solidFill>
                  <a:srgbClr val="000000"/>
                </a:solidFill>
                <a:latin typeface="Samsung Sharp Sans Bold"/>
              </a:rPr>
              <a:t> emission)</a:t>
            </a:r>
          </a:p>
        </p:txBody>
      </p:sp>
      <p:sp>
        <p:nvSpPr>
          <p:cNvPr id="14" name="TextBox 16">
            <a:extLst>
              <a:ext uri="{FF2B5EF4-FFF2-40B4-BE49-F238E27FC236}">
                <a16:creationId xmlns:a16="http://schemas.microsoft.com/office/drawing/2014/main" id="{041CDDCB-9064-C81C-FDD6-24C28D241F06}"/>
              </a:ext>
            </a:extLst>
          </p:cNvPr>
          <p:cNvSpPr txBox="1"/>
          <p:nvPr/>
        </p:nvSpPr>
        <p:spPr>
          <a:xfrm>
            <a:off x="5076032" y="5065519"/>
            <a:ext cx="2039933" cy="672556"/>
          </a:xfrm>
          <a:prstGeom prst="rect">
            <a:avLst/>
          </a:prstGeom>
        </p:spPr>
        <p:txBody>
          <a:bodyPr wrap="square" lIns="0" tIns="0" rIns="0" bIns="0" rtlCol="0" anchor="t">
            <a:spAutoFit/>
          </a:bodyPr>
          <a:lstStyle/>
          <a:p>
            <a:pPr algn="ctr">
              <a:lnSpc>
                <a:spcPts val="1346"/>
              </a:lnSpc>
              <a:spcBef>
                <a:spcPct val="0"/>
              </a:spcBef>
            </a:pPr>
            <a:r>
              <a:rPr lang="en-US" sz="1400" dirty="0">
                <a:solidFill>
                  <a:srgbClr val="000000"/>
                </a:solidFill>
                <a:latin typeface="Samsung Sharp Sans Bold"/>
              </a:rPr>
              <a:t>(dependency on petroleum raw materials) and thus plastic consumption and pollution</a:t>
            </a:r>
          </a:p>
        </p:txBody>
      </p:sp>
      <p:sp>
        <p:nvSpPr>
          <p:cNvPr id="2" name="TextBox 6">
            <a:extLst>
              <a:ext uri="{FF2B5EF4-FFF2-40B4-BE49-F238E27FC236}">
                <a16:creationId xmlns:a16="http://schemas.microsoft.com/office/drawing/2014/main" id="{5CC6C86D-DA7C-EB3D-E1E4-2CD707A08DE2}"/>
              </a:ext>
            </a:extLst>
          </p:cNvPr>
          <p:cNvSpPr txBox="1"/>
          <p:nvPr/>
        </p:nvSpPr>
        <p:spPr>
          <a:xfrm>
            <a:off x="4946430" y="4047818"/>
            <a:ext cx="2299133" cy="621324"/>
          </a:xfrm>
          <a:prstGeom prst="rect">
            <a:avLst/>
          </a:prstGeom>
        </p:spPr>
        <p:txBody>
          <a:bodyPr lIns="0" tIns="0" rIns="0" bIns="0" rtlCol="0" anchor="t">
            <a:spAutoFit/>
          </a:bodyPr>
          <a:lstStyle/>
          <a:p>
            <a:pPr algn="ctr">
              <a:lnSpc>
                <a:spcPts val="2492"/>
              </a:lnSpc>
            </a:pPr>
            <a:r>
              <a:rPr lang="lv-LV" sz="1780" dirty="0">
                <a:solidFill>
                  <a:srgbClr val="000000"/>
                </a:solidFill>
                <a:latin typeface="Samsung Sharp Sans Bold"/>
              </a:rPr>
              <a:t>TO REDUCE PLASTIC PRODUCTION</a:t>
            </a:r>
            <a:endParaRPr lang="en-US" sz="1780" dirty="0">
              <a:solidFill>
                <a:srgbClr val="000000"/>
              </a:solidFill>
              <a:latin typeface="Samsung Sharp Sans Bold"/>
            </a:endParaRPr>
          </a:p>
        </p:txBody>
      </p:sp>
      <p:sp>
        <p:nvSpPr>
          <p:cNvPr id="3" name="TextBox 6">
            <a:extLst>
              <a:ext uri="{FF2B5EF4-FFF2-40B4-BE49-F238E27FC236}">
                <a16:creationId xmlns:a16="http://schemas.microsoft.com/office/drawing/2014/main" id="{BAD089FF-ECDA-9E35-3FE3-0E8D22783DC4}"/>
              </a:ext>
            </a:extLst>
          </p:cNvPr>
          <p:cNvSpPr txBox="1"/>
          <p:nvPr/>
        </p:nvSpPr>
        <p:spPr>
          <a:xfrm>
            <a:off x="8674200" y="3105893"/>
            <a:ext cx="2299133" cy="941925"/>
          </a:xfrm>
          <a:prstGeom prst="rect">
            <a:avLst/>
          </a:prstGeom>
        </p:spPr>
        <p:txBody>
          <a:bodyPr lIns="0" tIns="0" rIns="0" bIns="0" rtlCol="0" anchor="t">
            <a:spAutoFit/>
          </a:bodyPr>
          <a:lstStyle/>
          <a:p>
            <a:pPr algn="ctr">
              <a:lnSpc>
                <a:spcPts val="2492"/>
              </a:lnSpc>
            </a:pPr>
            <a:r>
              <a:rPr lang="en-US" sz="1780" dirty="0">
                <a:solidFill>
                  <a:srgbClr val="000000"/>
                </a:solidFill>
                <a:latin typeface="Samsung Sharp Sans Bold"/>
              </a:rPr>
              <a:t>TO MAKE MORE VALUABLE USE OF DEPLETING RESOURCES</a:t>
            </a:r>
          </a:p>
        </p:txBody>
      </p:sp>
    </p:spTree>
    <p:extLst>
      <p:ext uri="{BB962C8B-B14F-4D97-AF65-F5344CB8AC3E}">
        <p14:creationId xmlns:p14="http://schemas.microsoft.com/office/powerpoint/2010/main" val="130461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D6866C-8E05-302B-A7E9-CD102070B3B5}"/>
              </a:ext>
            </a:extLst>
          </p:cNvPr>
          <p:cNvSpPr>
            <a:spLocks noGrp="1"/>
          </p:cNvSpPr>
          <p:nvPr>
            <p:ph type="title"/>
          </p:nvPr>
        </p:nvSpPr>
        <p:spPr>
          <a:xfrm>
            <a:off x="513523" y="385698"/>
            <a:ext cx="11304337" cy="1188269"/>
          </a:xfrm>
        </p:spPr>
        <p:txBody>
          <a:bodyPr/>
          <a:lstStyle/>
          <a:p>
            <a:r>
              <a:rPr kumimoji="0" lang="lv-LV" sz="4400" b="1" i="0" u="none" strike="noStrike" kern="1200" cap="none" spc="0" normalizeH="0" baseline="0" noProof="0" dirty="0">
                <a:ln>
                  <a:noFill/>
                </a:ln>
                <a:solidFill>
                  <a:srgbClr val="5C8064"/>
                </a:solidFill>
                <a:effectLst/>
                <a:uLnTx/>
                <a:uFillTx/>
                <a:latin typeface="Calibri" panose="020F0502020204030204"/>
                <a:ea typeface="+mj-ea"/>
                <a:cs typeface="+mj-cs"/>
              </a:rPr>
              <a:t>C</a:t>
            </a:r>
            <a:r>
              <a:rPr kumimoji="0" lang="en-US" sz="4400" b="1" i="0" u="none" strike="noStrike" kern="1200" cap="none" spc="0" normalizeH="0" baseline="0" noProof="0" dirty="0" err="1">
                <a:ln>
                  <a:noFill/>
                </a:ln>
                <a:solidFill>
                  <a:srgbClr val="5C8064"/>
                </a:solidFill>
                <a:effectLst/>
                <a:uLnTx/>
                <a:uFillTx/>
                <a:latin typeface="Calibri" panose="020F0502020204030204"/>
                <a:ea typeface="+mj-ea"/>
                <a:cs typeface="+mj-cs"/>
              </a:rPr>
              <a:t>onnections</a:t>
            </a:r>
            <a:r>
              <a:rPr kumimoji="0" lang="en-US" sz="4400" b="1" i="0" u="none" strike="noStrike" kern="1200" cap="none" spc="0" normalizeH="0" baseline="0" noProof="0" dirty="0">
                <a:ln>
                  <a:noFill/>
                </a:ln>
                <a:solidFill>
                  <a:srgbClr val="5C8064"/>
                </a:solidFill>
                <a:effectLst/>
                <a:uLnTx/>
                <a:uFillTx/>
                <a:latin typeface="Calibri" panose="020F0502020204030204"/>
                <a:ea typeface="+mj-ea"/>
                <a:cs typeface="+mj-cs"/>
              </a:rPr>
              <a:t> between LCA and sustainable materials/technologies</a:t>
            </a:r>
            <a:endParaRPr lang="lv-LV" dirty="0"/>
          </a:p>
        </p:txBody>
      </p:sp>
      <p:sp>
        <p:nvSpPr>
          <p:cNvPr id="4" name="Teksta vietturis 3">
            <a:extLst>
              <a:ext uri="{FF2B5EF4-FFF2-40B4-BE49-F238E27FC236}">
                <a16:creationId xmlns:a16="http://schemas.microsoft.com/office/drawing/2014/main" id="{E6A2D3E0-535D-93B0-8913-C63260853EDB}"/>
              </a:ext>
            </a:extLst>
          </p:cNvPr>
          <p:cNvSpPr>
            <a:spLocks noGrp="1"/>
          </p:cNvSpPr>
          <p:nvPr>
            <p:ph type="body" sz="quarter" idx="27"/>
          </p:nvPr>
        </p:nvSpPr>
        <p:spPr>
          <a:xfrm>
            <a:off x="6700603" y="2098303"/>
            <a:ext cx="5117258" cy="419756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4B4B4D"/>
                </a:solidFill>
                <a:effectLst/>
                <a:uLnTx/>
                <a:uFillTx/>
                <a:latin typeface="Calibri" panose="020F0502020204030204"/>
                <a:ea typeface="+mn-ea"/>
                <a:cs typeface="+mn-cs"/>
              </a:rPr>
              <a:t>With LCA, you can evaluate the environmental impacts of your product or service from the very first life cycle stage to the very last or to any life cycle stage in between.</a:t>
            </a:r>
            <a:endParaRPr kumimoji="0" lang="lv-LV" sz="3600" b="0" i="0" u="none" strike="noStrike" kern="1200" cap="none" spc="0" normalizeH="0" baseline="0" noProof="0" dirty="0">
              <a:ln>
                <a:noFill/>
              </a:ln>
              <a:solidFill>
                <a:srgbClr val="4B4B4D"/>
              </a:solidFill>
              <a:effectLst/>
              <a:uLnTx/>
              <a:uFillTx/>
              <a:latin typeface="Calibri" panose="020F0502020204030204"/>
              <a:ea typeface="+mn-ea"/>
              <a:cs typeface="+mn-cs"/>
            </a:endParaRPr>
          </a:p>
          <a:p>
            <a:endParaRPr lang="lv-LV" dirty="0"/>
          </a:p>
        </p:txBody>
      </p:sp>
      <p:pic>
        <p:nvPicPr>
          <p:cNvPr id="5" name="Attēls 4">
            <a:hlinkClick r:id="rId3"/>
            <a:extLst>
              <a:ext uri="{FF2B5EF4-FFF2-40B4-BE49-F238E27FC236}">
                <a16:creationId xmlns:a16="http://schemas.microsoft.com/office/drawing/2014/main" id="{DCCFCA1A-2884-DD6C-1EF9-2503CB4F84FC}"/>
              </a:ext>
            </a:extLst>
          </p:cNvPr>
          <p:cNvPicPr>
            <a:picLocks noChangeAspect="1"/>
          </p:cNvPicPr>
          <p:nvPr/>
        </p:nvPicPr>
        <p:blipFill>
          <a:blip r:embed="rId4"/>
          <a:stretch>
            <a:fillRect/>
          </a:stretch>
        </p:blipFill>
        <p:spPr>
          <a:xfrm>
            <a:off x="1056201" y="1814921"/>
            <a:ext cx="4743099" cy="4480948"/>
          </a:xfrm>
          <a:prstGeom prst="rect">
            <a:avLst/>
          </a:prstGeom>
        </p:spPr>
      </p:pic>
      <p:sp>
        <p:nvSpPr>
          <p:cNvPr id="3" name="TextBox 2">
            <a:extLst>
              <a:ext uri="{FF2B5EF4-FFF2-40B4-BE49-F238E27FC236}">
                <a16:creationId xmlns:a16="http://schemas.microsoft.com/office/drawing/2014/main" id="{B62A3D3A-0203-088D-58AC-4566DB2D11C0}"/>
              </a:ext>
            </a:extLst>
          </p:cNvPr>
          <p:cNvSpPr txBox="1"/>
          <p:nvPr/>
        </p:nvSpPr>
        <p:spPr>
          <a:xfrm>
            <a:off x="849861" y="6472302"/>
            <a:ext cx="8734855" cy="169277"/>
          </a:xfrm>
          <a:prstGeom prst="rect">
            <a:avLst/>
          </a:prstGeom>
          <a:noFill/>
        </p:spPr>
        <p:txBody>
          <a:bodyPr wrap="square" lIns="0" tIns="0" rIns="0" bIns="0" rtlCol="0" anchor="ctr">
            <a:spAutoFit/>
          </a:bodyPr>
          <a:lstStyle/>
          <a:p>
            <a:r>
              <a:rPr lang="en-US" sz="1100" dirty="0"/>
              <a:t>URL reference:  https://pre-sustainability.com/articles/life-cycle-assessment-lca-basics/</a:t>
            </a:r>
            <a:endParaRPr lang="lv-LV" sz="1100" dirty="0" err="1"/>
          </a:p>
        </p:txBody>
      </p:sp>
    </p:spTree>
    <p:extLst>
      <p:ext uri="{BB962C8B-B14F-4D97-AF65-F5344CB8AC3E}">
        <p14:creationId xmlns:p14="http://schemas.microsoft.com/office/powerpoint/2010/main" val="108865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96EB78-E836-E794-0043-CEE4C052A518}"/>
              </a:ext>
            </a:extLst>
          </p:cNvPr>
          <p:cNvSpPr>
            <a:spLocks noGrp="1"/>
          </p:cNvSpPr>
          <p:nvPr>
            <p:ph type="title"/>
          </p:nvPr>
        </p:nvSpPr>
        <p:spPr>
          <a:xfrm>
            <a:off x="513523" y="385698"/>
            <a:ext cx="10208067" cy="1321182"/>
          </a:xfrm>
        </p:spPr>
        <p:txBody>
          <a:bodyPr/>
          <a:lstStyle/>
          <a:p>
            <a:r>
              <a:rPr lang="en-US" dirty="0"/>
              <a:t>Selection of sustainable materials and technologies</a:t>
            </a:r>
            <a:endParaRPr lang="lv-LV" dirty="0"/>
          </a:p>
        </p:txBody>
      </p:sp>
      <p:sp>
        <p:nvSpPr>
          <p:cNvPr id="3" name="Teksta vietturis 2">
            <a:extLst>
              <a:ext uri="{FF2B5EF4-FFF2-40B4-BE49-F238E27FC236}">
                <a16:creationId xmlns:a16="http://schemas.microsoft.com/office/drawing/2014/main" id="{B4718DCC-8D72-6A71-2397-5905BE43CBD4}"/>
              </a:ext>
            </a:extLst>
          </p:cNvPr>
          <p:cNvSpPr>
            <a:spLocks noGrp="1"/>
          </p:cNvSpPr>
          <p:nvPr>
            <p:ph type="body" sz="quarter" idx="25"/>
          </p:nvPr>
        </p:nvSpPr>
        <p:spPr>
          <a:xfrm>
            <a:off x="513523" y="2002686"/>
            <a:ext cx="10208067" cy="2020674"/>
          </a:xfrm>
        </p:spPr>
        <p:txBody>
          <a:bodyPr/>
          <a:lstStyle/>
          <a:p>
            <a:r>
              <a:rPr lang="en-US" dirty="0"/>
              <a:t>Sustainable materials and technologies aim to reduce the negative impact on the environment, reduce resource consumption and promote sustainable development.</a:t>
            </a:r>
            <a:endParaRPr lang="lv-LV" dirty="0"/>
          </a:p>
        </p:txBody>
      </p:sp>
      <p:sp>
        <p:nvSpPr>
          <p:cNvPr id="4" name="Teksta vietturis 3">
            <a:extLst>
              <a:ext uri="{FF2B5EF4-FFF2-40B4-BE49-F238E27FC236}">
                <a16:creationId xmlns:a16="http://schemas.microsoft.com/office/drawing/2014/main" id="{3C814DF0-C2F5-13A7-C088-1CA06FF9340A}"/>
              </a:ext>
            </a:extLst>
          </p:cNvPr>
          <p:cNvSpPr>
            <a:spLocks noGrp="1"/>
          </p:cNvSpPr>
          <p:nvPr>
            <p:ph type="body" sz="quarter" idx="27"/>
          </p:nvPr>
        </p:nvSpPr>
        <p:spPr>
          <a:xfrm>
            <a:off x="760969" y="4517160"/>
            <a:ext cx="10670061" cy="2340840"/>
          </a:xfrm>
        </p:spPr>
        <p:txBody>
          <a:bodyPr/>
          <a:lstStyle/>
          <a:p>
            <a:pPr algn="ctr"/>
            <a:r>
              <a:rPr lang="en-US" sz="4000" dirty="0"/>
              <a:t>TASK: Discussion, what </a:t>
            </a:r>
            <a:r>
              <a:rPr lang="lv-LV" sz="4000" dirty="0" err="1"/>
              <a:t>in</a:t>
            </a:r>
            <a:r>
              <a:rPr lang="lv-LV" sz="4000" dirty="0"/>
              <a:t> </a:t>
            </a:r>
            <a:r>
              <a:rPr lang="lv-LV" sz="4000" dirty="0" err="1"/>
              <a:t>your</a:t>
            </a:r>
            <a:r>
              <a:rPr lang="lv-LV" sz="4000" dirty="0"/>
              <a:t> </a:t>
            </a:r>
            <a:r>
              <a:rPr lang="lv-LV" sz="4000" dirty="0" err="1"/>
              <a:t>opinion</a:t>
            </a:r>
            <a:r>
              <a:rPr lang="lv-LV" sz="4000" dirty="0"/>
              <a:t> </a:t>
            </a:r>
            <a:r>
              <a:rPr lang="en-US" sz="4000" dirty="0"/>
              <a:t>are sustainable materials and technologies?</a:t>
            </a:r>
            <a:endParaRPr lang="lv-LV" sz="4000" dirty="0"/>
          </a:p>
        </p:txBody>
      </p:sp>
    </p:spTree>
    <p:extLst>
      <p:ext uri="{BB962C8B-B14F-4D97-AF65-F5344CB8AC3E}">
        <p14:creationId xmlns:p14="http://schemas.microsoft.com/office/powerpoint/2010/main" val="328089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497951F-D9F6-B703-50D8-140754D7CC3D}"/>
              </a:ext>
            </a:extLst>
          </p:cNvPr>
          <p:cNvSpPr>
            <a:spLocks noGrp="1"/>
          </p:cNvSpPr>
          <p:nvPr>
            <p:ph type="title"/>
          </p:nvPr>
        </p:nvSpPr>
        <p:spPr>
          <a:xfrm>
            <a:off x="513524" y="897762"/>
            <a:ext cx="7376010" cy="550863"/>
          </a:xfrm>
        </p:spPr>
        <p:txBody>
          <a:bodyPr/>
          <a:lstStyle/>
          <a:p>
            <a:r>
              <a:rPr lang="lv-LV" dirty="0" err="1"/>
              <a:t>Aims</a:t>
            </a:r>
            <a:r>
              <a:rPr lang="en-US" dirty="0"/>
              <a:t>:</a:t>
            </a:r>
            <a:endParaRPr lang="lv-LV" dirty="0"/>
          </a:p>
        </p:txBody>
      </p:sp>
      <p:sp>
        <p:nvSpPr>
          <p:cNvPr id="4" name="Teksta vietturis 3">
            <a:extLst>
              <a:ext uri="{FF2B5EF4-FFF2-40B4-BE49-F238E27FC236}">
                <a16:creationId xmlns:a16="http://schemas.microsoft.com/office/drawing/2014/main" id="{CAFD129A-A52B-BD46-9E06-B49A0A30F805}"/>
              </a:ext>
            </a:extLst>
          </p:cNvPr>
          <p:cNvSpPr>
            <a:spLocks noGrp="1"/>
          </p:cNvSpPr>
          <p:nvPr>
            <p:ph type="body" sz="quarter" idx="27"/>
          </p:nvPr>
        </p:nvSpPr>
        <p:spPr>
          <a:xfrm>
            <a:off x="513524" y="1716849"/>
            <a:ext cx="11678476" cy="4243390"/>
          </a:xfrm>
        </p:spPr>
        <p:txBody>
          <a:bodyPr/>
          <a:lstStyle/>
          <a:p>
            <a:pPr marL="342900" lvl="0" indent="-342900">
              <a:lnSpc>
                <a:spcPct val="107000"/>
              </a:lnSpc>
              <a:spcBef>
                <a:spcPts val="0"/>
              </a:spcBef>
              <a:buFont typeface="+mj-lt"/>
              <a:buAutoNum type="arabicPeriod"/>
              <a:tabLst>
                <a:tab pos="457200" algn="l"/>
              </a:tabLst>
            </a:pPr>
            <a:r>
              <a:rPr lang="en-US" b="1" dirty="0">
                <a:solidFill>
                  <a:srgbClr val="007BB2"/>
                </a:solidFill>
              </a:rPr>
              <a:t>Deepen </a:t>
            </a:r>
            <a:r>
              <a:rPr lang="lv-LV" b="1" dirty="0">
                <a:solidFill>
                  <a:srgbClr val="007BB2"/>
                </a:solidFill>
              </a:rPr>
              <a:t>the </a:t>
            </a:r>
            <a:r>
              <a:rPr lang="en-US" b="1" dirty="0">
                <a:solidFill>
                  <a:srgbClr val="007BB2"/>
                </a:solidFill>
              </a:rPr>
              <a:t>Understanding of Life Cycle Assessment (LCA):</a:t>
            </a:r>
            <a:r>
              <a:rPr lang="lv-LV" b="1" dirty="0">
                <a:solidFill>
                  <a:srgbClr val="007BB2"/>
                </a:solidFill>
              </a:rPr>
              <a:t>:</a:t>
            </a:r>
          </a:p>
          <a:p>
            <a:pPr marL="742950" lvl="1" indent="-285750">
              <a:lnSpc>
                <a:spcPct val="107000"/>
              </a:lnSpc>
              <a:spcBef>
                <a:spcPts val="0"/>
              </a:spcBef>
              <a:buSzPts val="1000"/>
              <a:buFont typeface="Symbol" panose="05050102010706020507" pitchFamily="18" charset="2"/>
              <a:buChar char=""/>
              <a:tabLst>
                <a:tab pos="914400" algn="l"/>
              </a:tabLst>
            </a:pPr>
            <a:r>
              <a:rPr lang="en-US" dirty="0"/>
              <a:t>Introduce the essence of Life Cycle Assessment (LCA).</a:t>
            </a:r>
          </a:p>
          <a:p>
            <a:pPr marL="742950" lvl="1" indent="-285750">
              <a:lnSpc>
                <a:spcPct val="107000"/>
              </a:lnSpc>
              <a:spcBef>
                <a:spcPts val="0"/>
              </a:spcBef>
              <a:buSzPts val="1000"/>
              <a:buFont typeface="Symbol" panose="05050102010706020507" pitchFamily="18" charset="2"/>
              <a:buChar char=""/>
              <a:tabLst>
                <a:tab pos="914400" algn="l"/>
              </a:tabLst>
            </a:pPr>
            <a:r>
              <a:rPr lang="en-US" dirty="0"/>
              <a:t>Identify what the ecological footprint entails.</a:t>
            </a:r>
            <a:endParaRPr lang="lv-LV" dirty="0"/>
          </a:p>
          <a:p>
            <a:pPr marL="342900" lvl="0" indent="-342900">
              <a:lnSpc>
                <a:spcPct val="107000"/>
              </a:lnSpc>
              <a:spcBef>
                <a:spcPts val="0"/>
              </a:spcBef>
              <a:buFont typeface="+mj-lt"/>
              <a:buAutoNum type="arabicPeriod"/>
              <a:tabLst>
                <a:tab pos="457200" algn="l"/>
              </a:tabLst>
            </a:pPr>
            <a:r>
              <a:rPr lang="en-US" b="1" dirty="0">
                <a:solidFill>
                  <a:srgbClr val="007BB2"/>
                </a:solidFill>
              </a:rPr>
              <a:t>Introducing circular economy thinking to </a:t>
            </a:r>
            <a:r>
              <a:rPr lang="lv-LV" b="1" dirty="0">
                <a:solidFill>
                  <a:srgbClr val="007BB2"/>
                </a:solidFill>
              </a:rPr>
              <a:t>makerspace </a:t>
            </a:r>
            <a:r>
              <a:rPr lang="lv-LV" b="1" dirty="0" err="1">
                <a:solidFill>
                  <a:srgbClr val="007BB2"/>
                </a:solidFill>
              </a:rPr>
              <a:t>visitors</a:t>
            </a:r>
            <a:r>
              <a:rPr lang="en-US" b="1" dirty="0">
                <a:solidFill>
                  <a:srgbClr val="007BB2"/>
                </a:solidFill>
              </a:rPr>
              <a:t>:</a:t>
            </a:r>
            <a:endParaRPr lang="lv-LV" b="1" dirty="0">
              <a:solidFill>
                <a:srgbClr val="007BB2"/>
              </a:solidFill>
            </a:endParaRPr>
          </a:p>
          <a:p>
            <a:pPr marL="742950" lvl="1" indent="-285750">
              <a:lnSpc>
                <a:spcPct val="107000"/>
              </a:lnSpc>
              <a:spcBef>
                <a:spcPts val="0"/>
              </a:spcBef>
              <a:buSzPts val="1000"/>
              <a:buFont typeface="Symbol" panose="05050102010706020507" pitchFamily="18" charset="2"/>
              <a:buChar char=""/>
              <a:tabLst>
                <a:tab pos="914400" algn="l"/>
              </a:tabLst>
            </a:pPr>
            <a:r>
              <a:rPr lang="en-US" dirty="0"/>
              <a:t>Provide insight into the circular economy and its significance in</a:t>
            </a:r>
            <a:r>
              <a:rPr lang="lv-LV" dirty="0"/>
              <a:t> </a:t>
            </a:r>
            <a:r>
              <a:rPr lang="en-US" dirty="0"/>
              <a:t>sustainable production</a:t>
            </a:r>
            <a:r>
              <a:rPr lang="lv-LV" dirty="0"/>
              <a:t>.</a:t>
            </a:r>
          </a:p>
          <a:p>
            <a:pPr marL="742950" lvl="1" indent="-285750">
              <a:lnSpc>
                <a:spcPct val="107000"/>
              </a:lnSpc>
              <a:spcBef>
                <a:spcPts val="0"/>
              </a:spcBef>
              <a:buSzPts val="1000"/>
              <a:buFont typeface="Symbol" panose="05050102010706020507" pitchFamily="18" charset="2"/>
              <a:buChar char=""/>
              <a:tabLst>
                <a:tab pos="914400" algn="l"/>
              </a:tabLst>
            </a:pPr>
            <a:r>
              <a:rPr lang="lv-LV" dirty="0" err="1"/>
              <a:t>Development</a:t>
            </a:r>
            <a:r>
              <a:rPr lang="lv-LV" dirty="0"/>
              <a:t> of </a:t>
            </a:r>
            <a:r>
              <a:rPr lang="lv-LV" dirty="0" err="1"/>
              <a:t>product</a:t>
            </a:r>
            <a:r>
              <a:rPr lang="lv-LV" dirty="0"/>
              <a:t> </a:t>
            </a:r>
            <a:r>
              <a:rPr lang="lv-LV" dirty="0" err="1"/>
              <a:t>eco-design</a:t>
            </a:r>
            <a:r>
              <a:rPr lang="lv-LV" dirty="0"/>
              <a:t>.</a:t>
            </a:r>
          </a:p>
          <a:p>
            <a:pPr marL="342900" lvl="0" indent="-342900">
              <a:lnSpc>
                <a:spcPct val="107000"/>
              </a:lnSpc>
              <a:spcBef>
                <a:spcPts val="0"/>
              </a:spcBef>
              <a:tabLst>
                <a:tab pos="457200" algn="l"/>
              </a:tabLst>
            </a:pPr>
            <a:r>
              <a:rPr lang="en-US" b="1" dirty="0">
                <a:solidFill>
                  <a:srgbClr val="007BB2"/>
                </a:solidFill>
              </a:rPr>
              <a:t>3</a:t>
            </a:r>
            <a:r>
              <a:rPr lang="en-US" dirty="0"/>
              <a:t>. </a:t>
            </a:r>
            <a:r>
              <a:rPr lang="en-US" b="1" dirty="0">
                <a:solidFill>
                  <a:srgbClr val="007BB2"/>
                </a:solidFill>
              </a:rPr>
              <a:t>What should be considered to promote the production and distribution of environmentally friendly products</a:t>
            </a:r>
            <a:r>
              <a:rPr lang="lv-LV" b="1" dirty="0">
                <a:solidFill>
                  <a:srgbClr val="007BB2"/>
                </a:solidFill>
              </a:rPr>
              <a:t>?</a:t>
            </a:r>
          </a:p>
          <a:p>
            <a:pPr marL="742950" lvl="1" indent="-285750">
              <a:lnSpc>
                <a:spcPct val="107000"/>
              </a:lnSpc>
              <a:spcBef>
                <a:spcPts val="0"/>
              </a:spcBef>
              <a:buSzPts val="1000"/>
              <a:buFont typeface="Symbol" panose="05050102010706020507" pitchFamily="18" charset="2"/>
              <a:buChar char=""/>
              <a:tabLst>
                <a:tab pos="914400" algn="l"/>
              </a:tabLst>
            </a:pPr>
            <a:r>
              <a:rPr lang="lv-LV" dirty="0"/>
              <a:t>Sustainable </a:t>
            </a:r>
            <a:r>
              <a:rPr lang="lv-LV" dirty="0" err="1"/>
              <a:t>materials</a:t>
            </a:r>
            <a:r>
              <a:rPr lang="lv-LV" dirty="0"/>
              <a:t>, </a:t>
            </a:r>
            <a:r>
              <a:rPr lang="lv-LV" dirty="0" err="1"/>
              <a:t>resources</a:t>
            </a:r>
            <a:r>
              <a:rPr lang="lv-LV" dirty="0"/>
              <a:t>, </a:t>
            </a:r>
            <a:r>
              <a:rPr lang="lv-LV" dirty="0" err="1"/>
              <a:t>technologies</a:t>
            </a:r>
            <a:r>
              <a:rPr lang="lv-LV" dirty="0"/>
              <a:t>.</a:t>
            </a:r>
          </a:p>
          <a:p>
            <a:pPr marL="742950" lvl="1" indent="-285750">
              <a:lnSpc>
                <a:spcPct val="107000"/>
              </a:lnSpc>
              <a:spcBef>
                <a:spcPts val="0"/>
              </a:spcBef>
              <a:buSzPts val="1000"/>
              <a:buFont typeface="Symbol" panose="05050102010706020507" pitchFamily="18" charset="2"/>
              <a:buChar char=""/>
              <a:tabLst>
                <a:tab pos="914400" algn="l"/>
              </a:tabLst>
            </a:pPr>
            <a:r>
              <a:rPr lang="en-US" dirty="0"/>
              <a:t>Discuss </a:t>
            </a:r>
            <a:r>
              <a:rPr lang="lv-LV" dirty="0"/>
              <a:t>the </a:t>
            </a:r>
            <a:r>
              <a:rPr lang="en-US" dirty="0"/>
              <a:t>possibilities to enhance the selection process of materials</a:t>
            </a:r>
            <a:r>
              <a:rPr lang="lv-LV" dirty="0"/>
              <a:t> </a:t>
            </a:r>
            <a:r>
              <a:rPr lang="en-US" dirty="0"/>
              <a:t>and technologies in the context of sustainability</a:t>
            </a:r>
            <a:r>
              <a:rPr lang="lv-LV" dirty="0"/>
              <a:t>.</a:t>
            </a:r>
          </a:p>
          <a:p>
            <a:endParaRPr lang="lv-LV" dirty="0"/>
          </a:p>
        </p:txBody>
      </p:sp>
    </p:spTree>
    <p:extLst>
      <p:ext uri="{BB962C8B-B14F-4D97-AF65-F5344CB8AC3E}">
        <p14:creationId xmlns:p14="http://schemas.microsoft.com/office/powerpoint/2010/main" val="370966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6DAF97C5-6E44-E222-4C1C-53D2BA8E48A5}"/>
              </a:ext>
            </a:extLst>
          </p:cNvPr>
          <p:cNvSpPr>
            <a:spLocks noGrp="1"/>
          </p:cNvSpPr>
          <p:nvPr>
            <p:ph type="body" sz="quarter" idx="25"/>
          </p:nvPr>
        </p:nvSpPr>
        <p:spPr>
          <a:xfrm>
            <a:off x="533851" y="15073"/>
            <a:ext cx="8989855" cy="553998"/>
          </a:xfrm>
        </p:spPr>
        <p:txBody>
          <a:bodyPr/>
          <a:lstStyle/>
          <a:p>
            <a:pPr>
              <a:lnSpc>
                <a:spcPct val="107000"/>
              </a:lnSpc>
              <a:spcAft>
                <a:spcPts val="800"/>
              </a:spcAft>
            </a:pPr>
            <a:r>
              <a:rPr lang="lv-LV" dirty="0"/>
              <a:t>Sustainable </a:t>
            </a:r>
            <a:r>
              <a:rPr lang="lv-LV" dirty="0" err="1"/>
              <a:t>materials</a:t>
            </a:r>
            <a:endParaRPr lang="lv-LV" dirty="0"/>
          </a:p>
          <a:p>
            <a:endParaRPr lang="lv-LV" dirty="0"/>
          </a:p>
        </p:txBody>
      </p:sp>
      <p:pic>
        <p:nvPicPr>
          <p:cNvPr id="6" name="Attēls 5">
            <a:hlinkClick r:id="rId3"/>
            <a:extLst>
              <a:ext uri="{FF2B5EF4-FFF2-40B4-BE49-F238E27FC236}">
                <a16:creationId xmlns:a16="http://schemas.microsoft.com/office/drawing/2014/main" id="{4C2E6DEF-80E8-FC9D-9CB7-EE540DA6BD9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78499" y="792982"/>
            <a:ext cx="6065018" cy="6065018"/>
          </a:xfrm>
          <a:prstGeom prst="rect">
            <a:avLst/>
          </a:prstGeom>
        </p:spPr>
      </p:pic>
    </p:spTree>
    <p:extLst>
      <p:ext uri="{BB962C8B-B14F-4D97-AF65-F5344CB8AC3E}">
        <p14:creationId xmlns:p14="http://schemas.microsoft.com/office/powerpoint/2010/main" val="155612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75D4CB1-A9DB-EF0C-C1B5-85C053354813}"/>
              </a:ext>
            </a:extLst>
          </p:cNvPr>
          <p:cNvSpPr>
            <a:spLocks noGrp="1"/>
          </p:cNvSpPr>
          <p:nvPr>
            <p:ph type="title"/>
          </p:nvPr>
        </p:nvSpPr>
        <p:spPr/>
        <p:txBody>
          <a:bodyPr/>
          <a:lstStyle/>
          <a:p>
            <a:r>
              <a:rPr lang="lv-LV" dirty="0">
                <a:solidFill>
                  <a:srgbClr val="007BB2"/>
                </a:solidFill>
              </a:rPr>
              <a:t>Sustainable </a:t>
            </a:r>
            <a:r>
              <a:rPr lang="lv-LV" dirty="0" err="1">
                <a:solidFill>
                  <a:srgbClr val="007BB2"/>
                </a:solidFill>
              </a:rPr>
              <a:t>technologies</a:t>
            </a:r>
            <a:endParaRPr lang="lv-LV" dirty="0">
              <a:solidFill>
                <a:srgbClr val="007BB2"/>
              </a:solidFill>
            </a:endParaRPr>
          </a:p>
        </p:txBody>
      </p:sp>
      <p:pic>
        <p:nvPicPr>
          <p:cNvPr id="4" name="Attēls 3">
            <a:hlinkClick r:id="rId3"/>
            <a:extLst>
              <a:ext uri="{FF2B5EF4-FFF2-40B4-BE49-F238E27FC236}">
                <a16:creationId xmlns:a16="http://schemas.microsoft.com/office/drawing/2014/main" id="{0DA035D6-D6A5-FAE2-B320-C68D8BFFC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750" y="1058459"/>
            <a:ext cx="8562182" cy="5700784"/>
          </a:xfrm>
          <a:prstGeom prst="rect">
            <a:avLst/>
          </a:prstGeom>
        </p:spPr>
      </p:pic>
    </p:spTree>
    <p:extLst>
      <p:ext uri="{BB962C8B-B14F-4D97-AF65-F5344CB8AC3E}">
        <p14:creationId xmlns:p14="http://schemas.microsoft.com/office/powerpoint/2010/main" val="335882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a vietturis 5">
            <a:extLst>
              <a:ext uri="{FF2B5EF4-FFF2-40B4-BE49-F238E27FC236}">
                <a16:creationId xmlns:a16="http://schemas.microsoft.com/office/drawing/2014/main" id="{6FF579D4-2F4A-58ED-F62B-7BD81647FDED}"/>
              </a:ext>
            </a:extLst>
          </p:cNvPr>
          <p:cNvSpPr>
            <a:spLocks noGrp="1"/>
          </p:cNvSpPr>
          <p:nvPr>
            <p:ph type="body" sz="quarter" idx="26"/>
          </p:nvPr>
        </p:nvSpPr>
        <p:spPr>
          <a:xfrm>
            <a:off x="5756852" y="1039090"/>
            <a:ext cx="6063673" cy="1159647"/>
          </a:xfrm>
        </p:spPr>
        <p:txBody>
          <a:bodyPr/>
          <a:lstStyle/>
          <a:p>
            <a:r>
              <a:rPr lang="en-US" dirty="0"/>
              <a:t>Consumer goods from secondary resources</a:t>
            </a:r>
            <a:endParaRPr lang="lv-LV" dirty="0"/>
          </a:p>
        </p:txBody>
      </p:sp>
      <p:sp>
        <p:nvSpPr>
          <p:cNvPr id="7" name="Teksta vietturis 6">
            <a:extLst>
              <a:ext uri="{FF2B5EF4-FFF2-40B4-BE49-F238E27FC236}">
                <a16:creationId xmlns:a16="http://schemas.microsoft.com/office/drawing/2014/main" id="{151F479B-6B63-1ED4-F1DE-3CE73600F4B0}"/>
              </a:ext>
            </a:extLst>
          </p:cNvPr>
          <p:cNvSpPr>
            <a:spLocks noGrp="1"/>
          </p:cNvSpPr>
          <p:nvPr>
            <p:ph type="body" sz="quarter" idx="27"/>
          </p:nvPr>
        </p:nvSpPr>
        <p:spPr>
          <a:xfrm>
            <a:off x="5826125" y="1780309"/>
            <a:ext cx="5994400" cy="4322618"/>
          </a:xfrm>
        </p:spPr>
        <p:txBody>
          <a:bodyPr/>
          <a:lstStyle/>
          <a:p>
            <a:r>
              <a:rPr lang="en-US" dirty="0"/>
              <a:t>Online platforms and stores specializing in second-hand products</a:t>
            </a:r>
            <a:r>
              <a:rPr lang="lv-LV" dirty="0"/>
              <a:t>. </a:t>
            </a:r>
            <a:endParaRPr lang="en-US" dirty="0"/>
          </a:p>
          <a:p>
            <a:r>
              <a:rPr lang="lv-LV" b="1" dirty="0" err="1"/>
              <a:t>Andele</a:t>
            </a:r>
            <a:r>
              <a:rPr lang="lv-LV" b="1" dirty="0"/>
              <a:t> Mandele</a:t>
            </a:r>
            <a:r>
              <a:rPr lang="en-US" b="1" dirty="0"/>
              <a:t> (</a:t>
            </a:r>
            <a:r>
              <a:rPr lang="en-US" b="1" dirty="0" err="1"/>
              <a:t>Latvi</a:t>
            </a:r>
            <a:r>
              <a:rPr lang="lv-LV" b="1" dirty="0"/>
              <a:t>a</a:t>
            </a:r>
            <a:r>
              <a:rPr lang="en-US" b="1" dirty="0"/>
              <a:t>):</a:t>
            </a:r>
            <a:r>
              <a:rPr lang="lv-LV" b="1" dirty="0"/>
              <a:t> </a:t>
            </a:r>
            <a:r>
              <a:rPr lang="en-US" dirty="0"/>
              <a:t>is an example where users can sell and buy clothes, goods, etc. from others, promoting long-lasting use of goods</a:t>
            </a:r>
            <a:r>
              <a:rPr lang="lv-LV" dirty="0"/>
              <a:t>.</a:t>
            </a:r>
            <a:endParaRPr lang="en-US" dirty="0"/>
          </a:p>
          <a:p>
            <a:r>
              <a:rPr lang="lv-LV" b="1" dirty="0"/>
              <a:t>Patagonia: </a:t>
            </a:r>
            <a:r>
              <a:rPr lang="en-US" dirty="0"/>
              <a:t>This company specializes in outdoor clothing and offers a "Worn Wear" program where people can sell or buy used Patagonia clothing</a:t>
            </a:r>
            <a:r>
              <a:rPr lang="lv-LV" dirty="0"/>
              <a:t>.</a:t>
            </a:r>
            <a:endParaRPr lang="en-US" dirty="0"/>
          </a:p>
          <a:p>
            <a:r>
              <a:rPr lang="lv-LV" b="1" dirty="0"/>
              <a:t>The </a:t>
            </a:r>
            <a:r>
              <a:rPr lang="lv-LV" b="1" dirty="0" err="1"/>
              <a:t>RealReal</a:t>
            </a:r>
            <a:r>
              <a:rPr lang="lv-LV" b="1" dirty="0"/>
              <a:t>: </a:t>
            </a:r>
            <a:r>
              <a:rPr lang="en-US" dirty="0"/>
              <a:t>This online store specializes in upcycled luxury clothing and accessories</a:t>
            </a:r>
            <a:r>
              <a:rPr lang="lv-LV" dirty="0"/>
              <a:t>.</a:t>
            </a:r>
          </a:p>
        </p:txBody>
      </p:sp>
      <p:sp>
        <p:nvSpPr>
          <p:cNvPr id="2" name="Virsraksts 1">
            <a:extLst>
              <a:ext uri="{FF2B5EF4-FFF2-40B4-BE49-F238E27FC236}">
                <a16:creationId xmlns:a16="http://schemas.microsoft.com/office/drawing/2014/main" id="{B7A79252-2541-DFC8-E599-071747036986}"/>
              </a:ext>
            </a:extLst>
          </p:cNvPr>
          <p:cNvSpPr>
            <a:spLocks noGrp="1"/>
          </p:cNvSpPr>
          <p:nvPr>
            <p:ph type="title" idx="4294967295"/>
          </p:nvPr>
        </p:nvSpPr>
        <p:spPr>
          <a:xfrm>
            <a:off x="5756852" y="393050"/>
            <a:ext cx="3872346" cy="550862"/>
          </a:xfrm>
        </p:spPr>
        <p:txBody>
          <a:bodyPr>
            <a:noAutofit/>
          </a:bodyPr>
          <a:lstStyle/>
          <a:p>
            <a:r>
              <a:rPr lang="lv-LV" dirty="0"/>
              <a:t>An </a:t>
            </a:r>
            <a:r>
              <a:rPr lang="lv-LV" dirty="0" err="1"/>
              <a:t>example</a:t>
            </a:r>
            <a:endParaRPr lang="lv-LV" dirty="0"/>
          </a:p>
        </p:txBody>
      </p:sp>
      <p:pic>
        <p:nvPicPr>
          <p:cNvPr id="9" name="Attēls 8">
            <a:extLst>
              <a:ext uri="{FF2B5EF4-FFF2-40B4-BE49-F238E27FC236}">
                <a16:creationId xmlns:a16="http://schemas.microsoft.com/office/drawing/2014/main" id="{01B70671-C9A8-D9D2-3653-66B39765BCF6}"/>
              </a:ext>
            </a:extLst>
          </p:cNvPr>
          <p:cNvPicPr>
            <a:picLocks noChangeAspect="1"/>
          </p:cNvPicPr>
          <p:nvPr/>
        </p:nvPicPr>
        <p:blipFill>
          <a:blip r:embed="rId3"/>
          <a:stretch>
            <a:fillRect/>
          </a:stretch>
        </p:blipFill>
        <p:spPr>
          <a:xfrm>
            <a:off x="2816245" y="2086795"/>
            <a:ext cx="1906135" cy="2507084"/>
          </a:xfrm>
          <a:prstGeom prst="rect">
            <a:avLst/>
          </a:prstGeom>
        </p:spPr>
      </p:pic>
      <p:pic>
        <p:nvPicPr>
          <p:cNvPr id="16" name="Attēls 15">
            <a:extLst>
              <a:ext uri="{FF2B5EF4-FFF2-40B4-BE49-F238E27FC236}">
                <a16:creationId xmlns:a16="http://schemas.microsoft.com/office/drawing/2014/main" id="{B87FCCCE-0EC3-A959-7134-F87CE9680C5D}"/>
              </a:ext>
            </a:extLst>
          </p:cNvPr>
          <p:cNvPicPr>
            <a:picLocks noChangeAspect="1"/>
          </p:cNvPicPr>
          <p:nvPr/>
        </p:nvPicPr>
        <p:blipFill>
          <a:blip r:embed="rId4">
            <a:alphaModFix amt="85000"/>
          </a:blip>
          <a:stretch>
            <a:fillRect/>
          </a:stretch>
        </p:blipFill>
        <p:spPr>
          <a:xfrm>
            <a:off x="595559" y="4754804"/>
            <a:ext cx="3657917" cy="1292464"/>
          </a:xfrm>
          <a:prstGeom prst="rect">
            <a:avLst/>
          </a:prstGeom>
        </p:spPr>
      </p:pic>
      <p:pic>
        <p:nvPicPr>
          <p:cNvPr id="18" name="Attēls 17">
            <a:extLst>
              <a:ext uri="{FF2B5EF4-FFF2-40B4-BE49-F238E27FC236}">
                <a16:creationId xmlns:a16="http://schemas.microsoft.com/office/drawing/2014/main" id="{8EEF0C19-739F-367F-FC81-D329E87A9C51}"/>
              </a:ext>
            </a:extLst>
          </p:cNvPr>
          <p:cNvPicPr>
            <a:picLocks noChangeAspect="1"/>
          </p:cNvPicPr>
          <p:nvPr/>
        </p:nvPicPr>
        <p:blipFill>
          <a:blip r:embed="rId5"/>
          <a:stretch>
            <a:fillRect/>
          </a:stretch>
        </p:blipFill>
        <p:spPr>
          <a:xfrm>
            <a:off x="535263" y="755073"/>
            <a:ext cx="2280982" cy="2528317"/>
          </a:xfrm>
          <a:prstGeom prst="rect">
            <a:avLst/>
          </a:prstGeom>
        </p:spPr>
      </p:pic>
    </p:spTree>
    <p:extLst>
      <p:ext uri="{BB962C8B-B14F-4D97-AF65-F5344CB8AC3E}">
        <p14:creationId xmlns:p14="http://schemas.microsoft.com/office/powerpoint/2010/main" val="75399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ttēla vietturis 12">
            <a:extLst>
              <a:ext uri="{FF2B5EF4-FFF2-40B4-BE49-F238E27FC236}">
                <a16:creationId xmlns:a16="http://schemas.microsoft.com/office/drawing/2014/main" id="{1DDE8234-3875-A176-9806-759BAC1E3A2A}"/>
              </a:ext>
            </a:extLst>
          </p:cNvPr>
          <p:cNvPicPr preferRelativeResize="0">
            <a:picLocks noGrp="1"/>
          </p:cNvPicPr>
          <p:nvPr>
            <p:ph type="pic" sz="quarter" idx="24"/>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74335" y="0"/>
            <a:ext cx="5651790" cy="5600988"/>
          </a:xfrm>
        </p:spPr>
      </p:pic>
      <p:sp>
        <p:nvSpPr>
          <p:cNvPr id="8" name="Teksta vietturis 7">
            <a:extLst>
              <a:ext uri="{FF2B5EF4-FFF2-40B4-BE49-F238E27FC236}">
                <a16:creationId xmlns:a16="http://schemas.microsoft.com/office/drawing/2014/main" id="{79C18DB0-3429-13D0-0E97-2EE017979629}"/>
              </a:ext>
            </a:extLst>
          </p:cNvPr>
          <p:cNvSpPr>
            <a:spLocks noGrp="1"/>
          </p:cNvSpPr>
          <p:nvPr>
            <p:ph type="body" sz="quarter" idx="25"/>
          </p:nvPr>
        </p:nvSpPr>
        <p:spPr/>
        <p:txBody>
          <a:bodyPr/>
          <a:lstStyle/>
          <a:p>
            <a:r>
              <a:rPr lang="lv-LV" dirty="0"/>
              <a:t>An </a:t>
            </a:r>
            <a:r>
              <a:rPr lang="lv-LV" dirty="0" err="1"/>
              <a:t>example</a:t>
            </a:r>
            <a:endParaRPr lang="lv-LV" dirty="0"/>
          </a:p>
        </p:txBody>
      </p:sp>
      <p:sp>
        <p:nvSpPr>
          <p:cNvPr id="9" name="Teksta vietturis 8">
            <a:extLst>
              <a:ext uri="{FF2B5EF4-FFF2-40B4-BE49-F238E27FC236}">
                <a16:creationId xmlns:a16="http://schemas.microsoft.com/office/drawing/2014/main" id="{526753A7-C77D-A8EB-E3E9-16D2021FAFE0}"/>
              </a:ext>
            </a:extLst>
          </p:cNvPr>
          <p:cNvSpPr>
            <a:spLocks noGrp="1"/>
          </p:cNvSpPr>
          <p:nvPr>
            <p:ph type="body" sz="quarter" idx="26"/>
          </p:nvPr>
        </p:nvSpPr>
        <p:spPr>
          <a:xfrm>
            <a:off x="5826125" y="2611920"/>
            <a:ext cx="5416839" cy="944563"/>
          </a:xfrm>
        </p:spPr>
        <p:txBody>
          <a:bodyPr/>
          <a:lstStyle/>
          <a:p>
            <a:r>
              <a:rPr lang="en-US" dirty="0"/>
              <a:t>Refurbishment and repair of electronics</a:t>
            </a:r>
            <a:endParaRPr lang="lv-LV" dirty="0"/>
          </a:p>
        </p:txBody>
      </p:sp>
      <p:sp>
        <p:nvSpPr>
          <p:cNvPr id="10" name="Teksta vietturis 9">
            <a:extLst>
              <a:ext uri="{FF2B5EF4-FFF2-40B4-BE49-F238E27FC236}">
                <a16:creationId xmlns:a16="http://schemas.microsoft.com/office/drawing/2014/main" id="{827EFAC5-06A9-7E62-C499-689AC0F92DED}"/>
              </a:ext>
            </a:extLst>
          </p:cNvPr>
          <p:cNvSpPr>
            <a:spLocks noGrp="1"/>
          </p:cNvSpPr>
          <p:nvPr>
            <p:ph type="body" sz="quarter" idx="27"/>
          </p:nvPr>
        </p:nvSpPr>
        <p:spPr>
          <a:xfrm>
            <a:off x="5826125" y="3211513"/>
            <a:ext cx="5994400" cy="2690523"/>
          </a:xfrm>
        </p:spPr>
        <p:txBody>
          <a:bodyPr/>
          <a:lstStyle/>
          <a:p>
            <a:r>
              <a:rPr lang="en-US" dirty="0"/>
              <a:t>Companies specializing in the repair and restoration of appliances, mobile devices.</a:t>
            </a:r>
          </a:p>
          <a:p>
            <a:r>
              <a:rPr lang="en-US" dirty="0" err="1"/>
              <a:t>iFixit</a:t>
            </a:r>
            <a:r>
              <a:rPr lang="en-US" dirty="0"/>
              <a:t> offers tools and guides to help users repair their mobile device themselves, promoting long-term use</a:t>
            </a:r>
            <a:r>
              <a:rPr lang="lv-LV" dirty="0"/>
              <a:t>.</a:t>
            </a:r>
          </a:p>
        </p:txBody>
      </p:sp>
    </p:spTree>
    <p:extLst>
      <p:ext uri="{BB962C8B-B14F-4D97-AF65-F5344CB8AC3E}">
        <p14:creationId xmlns:p14="http://schemas.microsoft.com/office/powerpoint/2010/main" val="409836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hlinkClick r:id="rId3"/>
            <a:extLst>
              <a:ext uri="{FF2B5EF4-FFF2-40B4-BE49-F238E27FC236}">
                <a16:creationId xmlns:a16="http://schemas.microsoft.com/office/drawing/2014/main" id="{E1589FAD-CDF9-A411-F5C7-A91DB2ACA00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875" y="160892"/>
            <a:ext cx="3983182" cy="3983182"/>
          </a:xfrm>
          <a:prstGeom prst="rect">
            <a:avLst/>
          </a:prstGeom>
        </p:spPr>
      </p:pic>
      <p:sp>
        <p:nvSpPr>
          <p:cNvPr id="8" name="Teksta vietturis 7">
            <a:extLst>
              <a:ext uri="{FF2B5EF4-FFF2-40B4-BE49-F238E27FC236}">
                <a16:creationId xmlns:a16="http://schemas.microsoft.com/office/drawing/2014/main" id="{79C18DB0-3429-13D0-0E97-2EE017979629}"/>
              </a:ext>
            </a:extLst>
          </p:cNvPr>
          <p:cNvSpPr>
            <a:spLocks noGrp="1"/>
          </p:cNvSpPr>
          <p:nvPr>
            <p:ph type="body" sz="quarter" idx="25"/>
          </p:nvPr>
        </p:nvSpPr>
        <p:spPr/>
        <p:txBody>
          <a:bodyPr/>
          <a:lstStyle/>
          <a:p>
            <a:r>
              <a:rPr lang="lv-LV" dirty="0"/>
              <a:t>An </a:t>
            </a:r>
            <a:r>
              <a:rPr lang="lv-LV" dirty="0" err="1"/>
              <a:t>example</a:t>
            </a:r>
            <a:endParaRPr lang="lv-LV" dirty="0"/>
          </a:p>
        </p:txBody>
      </p:sp>
      <p:sp>
        <p:nvSpPr>
          <p:cNvPr id="9" name="Teksta vietturis 8">
            <a:extLst>
              <a:ext uri="{FF2B5EF4-FFF2-40B4-BE49-F238E27FC236}">
                <a16:creationId xmlns:a16="http://schemas.microsoft.com/office/drawing/2014/main" id="{526753A7-C77D-A8EB-E3E9-16D2021FAFE0}"/>
              </a:ext>
            </a:extLst>
          </p:cNvPr>
          <p:cNvSpPr>
            <a:spLocks noGrp="1"/>
          </p:cNvSpPr>
          <p:nvPr>
            <p:ph type="body" sz="quarter" idx="26"/>
          </p:nvPr>
        </p:nvSpPr>
        <p:spPr>
          <a:xfrm>
            <a:off x="5826125" y="2611920"/>
            <a:ext cx="5416839" cy="2514262"/>
          </a:xfrm>
        </p:spPr>
        <p:txBody>
          <a:bodyPr/>
          <a:lstStyle/>
          <a:p>
            <a:r>
              <a:rPr lang="en-US" dirty="0"/>
              <a:t>Modular furniture</a:t>
            </a:r>
            <a:endParaRPr lang="lv-LV" dirty="0"/>
          </a:p>
        </p:txBody>
      </p:sp>
      <p:sp>
        <p:nvSpPr>
          <p:cNvPr id="10" name="Teksta vietturis 9">
            <a:extLst>
              <a:ext uri="{FF2B5EF4-FFF2-40B4-BE49-F238E27FC236}">
                <a16:creationId xmlns:a16="http://schemas.microsoft.com/office/drawing/2014/main" id="{827EFAC5-06A9-7E62-C499-689AC0F92DED}"/>
              </a:ext>
            </a:extLst>
          </p:cNvPr>
          <p:cNvSpPr>
            <a:spLocks noGrp="1"/>
          </p:cNvSpPr>
          <p:nvPr>
            <p:ph type="body" sz="quarter" idx="27"/>
          </p:nvPr>
        </p:nvSpPr>
        <p:spPr>
          <a:xfrm>
            <a:off x="5826125" y="3211513"/>
            <a:ext cx="5994400" cy="1914669"/>
          </a:xfrm>
        </p:spPr>
        <p:txBody>
          <a:bodyPr/>
          <a:lstStyle/>
          <a:p>
            <a:r>
              <a:rPr lang="en-US" dirty="0"/>
              <a:t>Companies that offer modular furniture that can be customized and added to</a:t>
            </a:r>
            <a:r>
              <a:rPr lang="lv-LV" dirty="0"/>
              <a:t>. </a:t>
            </a:r>
            <a:endParaRPr lang="en-US" dirty="0"/>
          </a:p>
          <a:p>
            <a:r>
              <a:rPr lang="en-US" dirty="0"/>
              <a:t>IKEA has incorporated modular elements into its designs, allowing customers to customize their furniture as needed and change its appearance</a:t>
            </a:r>
            <a:r>
              <a:rPr lang="lv-LV" dirty="0"/>
              <a:t>.</a:t>
            </a:r>
          </a:p>
        </p:txBody>
      </p:sp>
      <p:pic>
        <p:nvPicPr>
          <p:cNvPr id="4" name="Attēls 3">
            <a:hlinkClick r:id="rId3"/>
            <a:extLst>
              <a:ext uri="{FF2B5EF4-FFF2-40B4-BE49-F238E27FC236}">
                <a16:creationId xmlns:a16="http://schemas.microsoft.com/office/drawing/2014/main" id="{FA3375B9-FD48-0FFE-F88A-267EF49FEB21}"/>
              </a:ext>
            </a:extLst>
          </p:cNvPr>
          <p:cNvPicPr>
            <a:picLocks noChangeAspect="1"/>
          </p:cNvPicPr>
          <p:nvPr/>
        </p:nvPicPr>
        <p:blipFill>
          <a:blip r:embed="rId5"/>
          <a:stretch>
            <a:fillRect/>
          </a:stretch>
        </p:blipFill>
        <p:spPr>
          <a:xfrm>
            <a:off x="1074929" y="4193939"/>
            <a:ext cx="4237087" cy="2371550"/>
          </a:xfrm>
          <a:prstGeom prst="rect">
            <a:avLst/>
          </a:prstGeom>
        </p:spPr>
      </p:pic>
      <p:pic>
        <p:nvPicPr>
          <p:cNvPr id="5" name="Attēls 4">
            <a:extLst>
              <a:ext uri="{FF2B5EF4-FFF2-40B4-BE49-F238E27FC236}">
                <a16:creationId xmlns:a16="http://schemas.microsoft.com/office/drawing/2014/main" id="{3E5FD675-0ED1-EB45-9420-8F97CBF5F912}"/>
              </a:ext>
            </a:extLst>
          </p:cNvPr>
          <p:cNvPicPr>
            <a:picLocks noChangeAspect="1"/>
          </p:cNvPicPr>
          <p:nvPr/>
        </p:nvPicPr>
        <p:blipFill>
          <a:blip r:embed="rId6"/>
          <a:stretch>
            <a:fillRect/>
          </a:stretch>
        </p:blipFill>
        <p:spPr>
          <a:xfrm>
            <a:off x="4203449" y="3916547"/>
            <a:ext cx="1365622" cy="554784"/>
          </a:xfrm>
          <a:prstGeom prst="rect">
            <a:avLst/>
          </a:prstGeom>
        </p:spPr>
      </p:pic>
    </p:spTree>
    <p:extLst>
      <p:ext uri="{BB962C8B-B14F-4D97-AF65-F5344CB8AC3E}">
        <p14:creationId xmlns:p14="http://schemas.microsoft.com/office/powerpoint/2010/main" val="1764972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a vietturis 7">
            <a:extLst>
              <a:ext uri="{FF2B5EF4-FFF2-40B4-BE49-F238E27FC236}">
                <a16:creationId xmlns:a16="http://schemas.microsoft.com/office/drawing/2014/main" id="{79C18DB0-3429-13D0-0E97-2EE017979629}"/>
              </a:ext>
            </a:extLst>
          </p:cNvPr>
          <p:cNvSpPr>
            <a:spLocks noGrp="1"/>
          </p:cNvSpPr>
          <p:nvPr>
            <p:ph type="body" sz="quarter" idx="25"/>
          </p:nvPr>
        </p:nvSpPr>
        <p:spPr>
          <a:xfrm>
            <a:off x="5762430" y="1341411"/>
            <a:ext cx="4669622" cy="944563"/>
          </a:xfrm>
        </p:spPr>
        <p:txBody>
          <a:bodyPr/>
          <a:lstStyle/>
          <a:p>
            <a:r>
              <a:rPr lang="lv-LV" dirty="0"/>
              <a:t>An </a:t>
            </a:r>
            <a:r>
              <a:rPr lang="lv-LV" dirty="0" err="1"/>
              <a:t>example</a:t>
            </a:r>
            <a:endParaRPr lang="lv-LV" dirty="0"/>
          </a:p>
        </p:txBody>
      </p:sp>
      <p:sp>
        <p:nvSpPr>
          <p:cNvPr id="9" name="Teksta vietturis 8">
            <a:extLst>
              <a:ext uri="{FF2B5EF4-FFF2-40B4-BE49-F238E27FC236}">
                <a16:creationId xmlns:a16="http://schemas.microsoft.com/office/drawing/2014/main" id="{526753A7-C77D-A8EB-E3E9-16D2021FAFE0}"/>
              </a:ext>
            </a:extLst>
          </p:cNvPr>
          <p:cNvSpPr>
            <a:spLocks noGrp="1"/>
          </p:cNvSpPr>
          <p:nvPr>
            <p:ph type="body" sz="quarter" idx="26"/>
          </p:nvPr>
        </p:nvSpPr>
        <p:spPr>
          <a:xfrm>
            <a:off x="5762430" y="2278881"/>
            <a:ext cx="5416839" cy="1489026"/>
          </a:xfrm>
        </p:spPr>
        <p:txBody>
          <a:bodyPr/>
          <a:lstStyle/>
          <a:p>
            <a:r>
              <a:rPr lang="en-US" dirty="0"/>
              <a:t>Transport</a:t>
            </a:r>
            <a:r>
              <a:rPr lang="lv-LV" dirty="0" err="1"/>
              <a:t>ation</a:t>
            </a:r>
            <a:r>
              <a:rPr lang="en-US" dirty="0"/>
              <a:t> ecosystem</a:t>
            </a:r>
          </a:p>
          <a:p>
            <a:endParaRPr lang="lv-LV" dirty="0"/>
          </a:p>
        </p:txBody>
      </p:sp>
      <p:sp>
        <p:nvSpPr>
          <p:cNvPr id="10" name="Teksta vietturis 9">
            <a:extLst>
              <a:ext uri="{FF2B5EF4-FFF2-40B4-BE49-F238E27FC236}">
                <a16:creationId xmlns:a16="http://schemas.microsoft.com/office/drawing/2014/main" id="{827EFAC5-06A9-7E62-C499-689AC0F92DED}"/>
              </a:ext>
            </a:extLst>
          </p:cNvPr>
          <p:cNvSpPr>
            <a:spLocks noGrp="1"/>
          </p:cNvSpPr>
          <p:nvPr>
            <p:ph type="body" sz="quarter" idx="27"/>
          </p:nvPr>
        </p:nvSpPr>
        <p:spPr>
          <a:xfrm>
            <a:off x="5729542" y="2937331"/>
            <a:ext cx="5994400" cy="1914669"/>
          </a:xfrm>
        </p:spPr>
        <p:txBody>
          <a:bodyPr/>
          <a:lstStyle/>
          <a:p>
            <a:r>
              <a:rPr lang="en-US" dirty="0"/>
              <a:t>The transportation ecosystem includes transportation, delivery, </a:t>
            </a:r>
            <a:r>
              <a:rPr lang="lv-LV" dirty="0"/>
              <a:t>car </a:t>
            </a:r>
            <a:r>
              <a:rPr lang="en-US" dirty="0"/>
              <a:t>haring, and other similar services</a:t>
            </a:r>
            <a:r>
              <a:rPr lang="lv-LV" dirty="0"/>
              <a:t>. </a:t>
            </a:r>
            <a:endParaRPr lang="en-US" dirty="0"/>
          </a:p>
          <a:p>
            <a:r>
              <a:rPr lang="lv-LV" dirty="0"/>
              <a:t>"Bolt", "</a:t>
            </a:r>
            <a:r>
              <a:rPr lang="lv-LV" dirty="0" err="1"/>
              <a:t>Uber</a:t>
            </a:r>
            <a:r>
              <a:rPr lang="lv-LV" dirty="0"/>
              <a:t>" </a:t>
            </a:r>
            <a:r>
              <a:rPr lang="lv-LV" dirty="0" err="1"/>
              <a:t>or</a:t>
            </a:r>
            <a:r>
              <a:rPr lang="lv-LV" dirty="0"/>
              <a:t> "</a:t>
            </a:r>
            <a:r>
              <a:rPr lang="lv-LV" dirty="0" err="1"/>
              <a:t>Lyft</a:t>
            </a:r>
            <a:r>
              <a:rPr lang="lv-LV" dirty="0"/>
              <a:t>"- </a:t>
            </a:r>
            <a:r>
              <a:rPr lang="en-US" dirty="0"/>
              <a:t>a</a:t>
            </a:r>
            <a:r>
              <a:rPr lang="lv-LV" dirty="0"/>
              <a:t>re</a:t>
            </a:r>
            <a:r>
              <a:rPr lang="en-US" dirty="0"/>
              <a:t> safe and convenient car sharing solution</a:t>
            </a:r>
            <a:r>
              <a:rPr lang="lv-LV" dirty="0"/>
              <a:t>s</a:t>
            </a:r>
            <a:r>
              <a:rPr lang="en-US" dirty="0"/>
              <a:t>.</a:t>
            </a:r>
            <a:endParaRPr lang="lv-LV" dirty="0"/>
          </a:p>
        </p:txBody>
      </p:sp>
      <p:pic>
        <p:nvPicPr>
          <p:cNvPr id="3" name="Attēls 2">
            <a:extLst>
              <a:ext uri="{FF2B5EF4-FFF2-40B4-BE49-F238E27FC236}">
                <a16:creationId xmlns:a16="http://schemas.microsoft.com/office/drawing/2014/main" id="{10F01D4F-C550-4101-2CB0-8F6B1AD5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344" y="3023394"/>
            <a:ext cx="2971800" cy="1543050"/>
          </a:xfrm>
          <a:prstGeom prst="rect">
            <a:avLst/>
          </a:prstGeom>
        </p:spPr>
      </p:pic>
      <p:pic>
        <p:nvPicPr>
          <p:cNvPr id="11" name="Attēls 10">
            <a:extLst>
              <a:ext uri="{FF2B5EF4-FFF2-40B4-BE49-F238E27FC236}">
                <a16:creationId xmlns:a16="http://schemas.microsoft.com/office/drawing/2014/main" id="{03120386-15A1-5509-E79E-DF54FDB7D7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8328" y="914566"/>
            <a:ext cx="3030977" cy="2022765"/>
          </a:xfrm>
          <a:prstGeom prst="rect">
            <a:avLst/>
          </a:prstGeom>
        </p:spPr>
      </p:pic>
      <p:pic>
        <p:nvPicPr>
          <p:cNvPr id="4" name="Attēls 3">
            <a:extLst>
              <a:ext uri="{FF2B5EF4-FFF2-40B4-BE49-F238E27FC236}">
                <a16:creationId xmlns:a16="http://schemas.microsoft.com/office/drawing/2014/main" id="{18C842BB-CCF3-1141-138A-1DF2D2E68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00" y="4035512"/>
            <a:ext cx="2143125" cy="2143125"/>
          </a:xfrm>
          <a:prstGeom prst="rect">
            <a:avLst/>
          </a:prstGeom>
        </p:spPr>
      </p:pic>
    </p:spTree>
    <p:extLst>
      <p:ext uri="{BB962C8B-B14F-4D97-AF65-F5344CB8AC3E}">
        <p14:creationId xmlns:p14="http://schemas.microsoft.com/office/powerpoint/2010/main" val="16025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F0298766-6393-2E61-2261-755FAFD8B2A9}"/>
              </a:ext>
            </a:extLst>
          </p:cNvPr>
          <p:cNvSpPr>
            <a:spLocks noGrp="1"/>
          </p:cNvSpPr>
          <p:nvPr>
            <p:ph type="body" sz="quarter" idx="25"/>
          </p:nvPr>
        </p:nvSpPr>
        <p:spPr>
          <a:xfrm>
            <a:off x="5826524" y="1567732"/>
            <a:ext cx="4669622" cy="944563"/>
          </a:xfrm>
        </p:spPr>
        <p:txBody>
          <a:bodyPr/>
          <a:lstStyle/>
          <a:p>
            <a:r>
              <a:rPr lang="lv-LV" dirty="0"/>
              <a:t>An </a:t>
            </a:r>
            <a:r>
              <a:rPr lang="lv-LV" dirty="0" err="1"/>
              <a:t>example</a:t>
            </a:r>
            <a:endParaRPr lang="lv-LV" dirty="0"/>
          </a:p>
        </p:txBody>
      </p:sp>
      <p:sp>
        <p:nvSpPr>
          <p:cNvPr id="4" name="Teksta vietturis 3">
            <a:extLst>
              <a:ext uri="{FF2B5EF4-FFF2-40B4-BE49-F238E27FC236}">
                <a16:creationId xmlns:a16="http://schemas.microsoft.com/office/drawing/2014/main" id="{2FD65422-6E93-E056-23EE-4E9283056E58}"/>
              </a:ext>
            </a:extLst>
          </p:cNvPr>
          <p:cNvSpPr>
            <a:spLocks noGrp="1"/>
          </p:cNvSpPr>
          <p:nvPr>
            <p:ph type="body" sz="quarter" idx="26"/>
          </p:nvPr>
        </p:nvSpPr>
        <p:spPr>
          <a:xfrm>
            <a:off x="5826324" y="2307120"/>
            <a:ext cx="4670021" cy="944563"/>
          </a:xfrm>
        </p:spPr>
        <p:txBody>
          <a:bodyPr/>
          <a:lstStyle/>
          <a:p>
            <a:r>
              <a:rPr lang="lv-LV" dirty="0"/>
              <a:t>Sustainable sports </a:t>
            </a:r>
            <a:r>
              <a:rPr lang="lv-LV" dirty="0" err="1"/>
              <a:t>shoes</a:t>
            </a:r>
            <a:endParaRPr lang="lv-LV" dirty="0"/>
          </a:p>
        </p:txBody>
      </p:sp>
      <p:sp>
        <p:nvSpPr>
          <p:cNvPr id="5" name="Teksta vietturis 4">
            <a:extLst>
              <a:ext uri="{FF2B5EF4-FFF2-40B4-BE49-F238E27FC236}">
                <a16:creationId xmlns:a16="http://schemas.microsoft.com/office/drawing/2014/main" id="{5D9328A5-9098-1B94-7A56-6E72AF8BA91B}"/>
              </a:ext>
            </a:extLst>
          </p:cNvPr>
          <p:cNvSpPr>
            <a:spLocks noGrp="1"/>
          </p:cNvSpPr>
          <p:nvPr>
            <p:ph type="body" sz="quarter" idx="27"/>
          </p:nvPr>
        </p:nvSpPr>
        <p:spPr>
          <a:xfrm>
            <a:off x="5826324" y="3087446"/>
            <a:ext cx="5994400" cy="2219469"/>
          </a:xfrm>
        </p:spPr>
        <p:txBody>
          <a:bodyPr/>
          <a:lstStyle/>
          <a:p>
            <a:r>
              <a:rPr lang="en-US" sz="2400" dirty="0">
                <a:effectLst/>
                <a:latin typeface="Times New Roman" panose="02020603050405020304" pitchFamily="18" charset="0"/>
                <a:ea typeface="Calibri" panose="020F0502020204030204" pitchFamily="34" charset="0"/>
              </a:rPr>
              <a:t>Adidas</a:t>
            </a:r>
            <a:r>
              <a:rPr lang="lv-LV"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Futurecraft.Loop</a:t>
            </a:r>
            <a:r>
              <a:rPr lang="en-US" sz="2400" dirty="0">
                <a:effectLst/>
                <a:latin typeface="Times New Roman" panose="02020603050405020304" pitchFamily="18" charset="0"/>
                <a:ea typeface="Calibri" panose="020F0502020204030204" pitchFamily="34" charset="0"/>
              </a:rPr>
              <a:t> collection uses completely recyclable and reusable materials (no glue).</a:t>
            </a:r>
            <a:endParaRPr lang="lv-LV" sz="2400" dirty="0">
              <a:effectLst/>
              <a:latin typeface="Times New Roman" panose="02020603050405020304" pitchFamily="18" charset="0"/>
              <a:ea typeface="Calibri" panose="020F0502020204030204" pitchFamily="34" charset="0"/>
            </a:endParaRPr>
          </a:p>
          <a:p>
            <a:r>
              <a:rPr lang="en-US" sz="2400" dirty="0">
                <a:effectLst/>
                <a:latin typeface="Times New Roman" panose="02020603050405020304" pitchFamily="18" charset="0"/>
                <a:ea typeface="Calibri" panose="020F0502020204030204" pitchFamily="34" charset="0"/>
              </a:rPr>
              <a:t>After wearing out the shoes, users can return the shoes and they will be recycled into new products.</a:t>
            </a:r>
            <a:endParaRPr lang="lv-LV" dirty="0"/>
          </a:p>
        </p:txBody>
      </p:sp>
      <p:sp>
        <p:nvSpPr>
          <p:cNvPr id="6" name="Teksta vietturis 5">
            <a:extLst>
              <a:ext uri="{FF2B5EF4-FFF2-40B4-BE49-F238E27FC236}">
                <a16:creationId xmlns:a16="http://schemas.microsoft.com/office/drawing/2014/main" id="{A3482AA6-B246-92E4-3CE0-C0257EA506CB}"/>
              </a:ext>
            </a:extLst>
          </p:cNvPr>
          <p:cNvSpPr>
            <a:spLocks noGrp="1"/>
          </p:cNvSpPr>
          <p:nvPr>
            <p:ph type="body" sz="quarter" idx="28"/>
          </p:nvPr>
        </p:nvSpPr>
        <p:spPr/>
        <p:txBody>
          <a:bodyPr/>
          <a:lstStyle/>
          <a:p>
            <a:endParaRPr lang="lv-LV"/>
          </a:p>
        </p:txBody>
      </p:sp>
      <p:pic>
        <p:nvPicPr>
          <p:cNvPr id="7" name="Attēls 6">
            <a:hlinkClick r:id="rId3"/>
            <a:extLst>
              <a:ext uri="{FF2B5EF4-FFF2-40B4-BE49-F238E27FC236}">
                <a16:creationId xmlns:a16="http://schemas.microsoft.com/office/drawing/2014/main" id="{6E674E31-2FDB-59FB-F280-5CBBF32FBA0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4121" y="1329175"/>
            <a:ext cx="5470940" cy="4103205"/>
          </a:xfrm>
          <a:prstGeom prst="rect">
            <a:avLst/>
          </a:prstGeom>
        </p:spPr>
      </p:pic>
      <p:pic>
        <p:nvPicPr>
          <p:cNvPr id="9" name="Attēls 8">
            <a:extLst>
              <a:ext uri="{FF2B5EF4-FFF2-40B4-BE49-F238E27FC236}">
                <a16:creationId xmlns:a16="http://schemas.microsoft.com/office/drawing/2014/main" id="{5A57BD50-296F-A363-3CA7-4145F4345C18}"/>
              </a:ext>
            </a:extLst>
          </p:cNvPr>
          <p:cNvPicPr>
            <a:picLocks noChangeAspect="1"/>
          </p:cNvPicPr>
          <p:nvPr/>
        </p:nvPicPr>
        <p:blipFill rotWithShape="1">
          <a:blip r:embed="rId5" cstate="email">
            <a:alphaModFix amt="85000"/>
            <a:extLst>
              <a:ext uri="{28A0092B-C50C-407E-A947-70E740481C1C}">
                <a14:useLocalDpi xmlns:a14="http://schemas.microsoft.com/office/drawing/2010/main" val="0"/>
              </a:ext>
            </a:extLst>
          </a:blip>
          <a:srcRect l="25945" t="24949" r="25022" b="24545"/>
          <a:stretch/>
        </p:blipFill>
        <p:spPr>
          <a:xfrm>
            <a:off x="4461164" y="4225637"/>
            <a:ext cx="1196686" cy="865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599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25286BE8-01CB-3FFC-38C7-C44220733C44}"/>
              </a:ext>
            </a:extLst>
          </p:cNvPr>
          <p:cNvSpPr>
            <a:spLocks noGrp="1"/>
          </p:cNvSpPr>
          <p:nvPr>
            <p:ph type="body" sz="quarter" idx="25"/>
          </p:nvPr>
        </p:nvSpPr>
        <p:spPr>
          <a:xfrm>
            <a:off x="5646214" y="627154"/>
            <a:ext cx="4669622" cy="944563"/>
          </a:xfrm>
        </p:spPr>
        <p:txBody>
          <a:bodyPr/>
          <a:lstStyle/>
          <a:p>
            <a:r>
              <a:rPr lang="lv-LV" dirty="0"/>
              <a:t>An </a:t>
            </a:r>
            <a:r>
              <a:rPr lang="lv-LV" dirty="0" err="1"/>
              <a:t>example</a:t>
            </a:r>
            <a:endParaRPr lang="lv-LV" dirty="0"/>
          </a:p>
        </p:txBody>
      </p:sp>
      <p:sp>
        <p:nvSpPr>
          <p:cNvPr id="4" name="Teksta vietturis 3">
            <a:extLst>
              <a:ext uri="{FF2B5EF4-FFF2-40B4-BE49-F238E27FC236}">
                <a16:creationId xmlns:a16="http://schemas.microsoft.com/office/drawing/2014/main" id="{59CB4409-300C-D1C6-33BC-8722B3FADA24}"/>
              </a:ext>
            </a:extLst>
          </p:cNvPr>
          <p:cNvSpPr>
            <a:spLocks noGrp="1"/>
          </p:cNvSpPr>
          <p:nvPr>
            <p:ph type="body" sz="quarter" idx="26"/>
          </p:nvPr>
        </p:nvSpPr>
        <p:spPr>
          <a:xfrm>
            <a:off x="5646214" y="1571717"/>
            <a:ext cx="4670021" cy="944563"/>
          </a:xfrm>
        </p:spPr>
        <p:txBody>
          <a:bodyPr/>
          <a:lstStyle/>
          <a:p>
            <a:r>
              <a:rPr lang="en-US" dirty="0"/>
              <a:t>Biological packaging</a:t>
            </a:r>
            <a:endParaRPr lang="lv-LV" dirty="0"/>
          </a:p>
        </p:txBody>
      </p:sp>
      <p:sp>
        <p:nvSpPr>
          <p:cNvPr id="5" name="Teksta vietturis 4">
            <a:extLst>
              <a:ext uri="{FF2B5EF4-FFF2-40B4-BE49-F238E27FC236}">
                <a16:creationId xmlns:a16="http://schemas.microsoft.com/office/drawing/2014/main" id="{DC329F01-49F2-076D-23BB-A38B99665FED}"/>
              </a:ext>
            </a:extLst>
          </p:cNvPr>
          <p:cNvSpPr>
            <a:spLocks noGrp="1"/>
          </p:cNvSpPr>
          <p:nvPr>
            <p:ph type="body" sz="quarter" idx="27"/>
          </p:nvPr>
        </p:nvSpPr>
        <p:spPr>
          <a:xfrm>
            <a:off x="5750124" y="2105891"/>
            <a:ext cx="5994400" cy="4022543"/>
          </a:xfrm>
        </p:spPr>
        <p:txBody>
          <a:bodyPr/>
          <a:lstStyle/>
          <a:p>
            <a:pPr algn="just"/>
            <a:r>
              <a:rPr lang="en-US" dirty="0"/>
              <a:t>"V.L.T" (Latvia) company specializes in the production of egg boxes and transport pallets using 100% recyclable material - waste paper.</a:t>
            </a:r>
            <a:endParaRPr lang="lv-LV" dirty="0"/>
          </a:p>
          <a:p>
            <a:pPr algn="just"/>
            <a:r>
              <a:rPr lang="en-US" dirty="0"/>
              <a:t>"</a:t>
            </a:r>
            <a:r>
              <a:rPr lang="en-US" dirty="0" err="1"/>
              <a:t>Rēzekne</a:t>
            </a:r>
            <a:r>
              <a:rPr lang="en-US" dirty="0"/>
              <a:t> meat plant" (Latvia) uses 100% recyclable packaging material</a:t>
            </a:r>
            <a:r>
              <a:rPr lang="lv-LV" dirty="0"/>
              <a:t>.</a:t>
            </a:r>
          </a:p>
          <a:p>
            <a:pPr algn="just"/>
            <a:r>
              <a:rPr lang="en-US" dirty="0"/>
              <a:t>The company "EcoEnclose" (USA) offers biodegradable and recyclable packaging solutions that can be used by entrepreneurs to package their products, thus reducing the impact on the environment</a:t>
            </a:r>
            <a:r>
              <a:rPr lang="lv-LV" dirty="0"/>
              <a:t>.</a:t>
            </a:r>
          </a:p>
        </p:txBody>
      </p:sp>
      <p:pic>
        <p:nvPicPr>
          <p:cNvPr id="10" name="Attēls 9">
            <a:hlinkClick r:id="rId3"/>
            <a:extLst>
              <a:ext uri="{FF2B5EF4-FFF2-40B4-BE49-F238E27FC236}">
                <a16:creationId xmlns:a16="http://schemas.microsoft.com/office/drawing/2014/main" id="{95430B26-E28B-A1C3-BF8A-ED1657DECE8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4718" y="648458"/>
            <a:ext cx="3222507" cy="1683760"/>
          </a:xfrm>
          <a:prstGeom prst="rect">
            <a:avLst/>
          </a:prstGeom>
        </p:spPr>
      </p:pic>
      <p:pic>
        <p:nvPicPr>
          <p:cNvPr id="16" name="Attēls 15">
            <a:extLst>
              <a:ext uri="{FF2B5EF4-FFF2-40B4-BE49-F238E27FC236}">
                <a16:creationId xmlns:a16="http://schemas.microsoft.com/office/drawing/2014/main" id="{C17C6C9D-21FD-1054-BA7B-0410977454A0}"/>
              </a:ext>
            </a:extLst>
          </p:cNvPr>
          <p:cNvPicPr>
            <a:picLocks noChangeAspect="1"/>
          </p:cNvPicPr>
          <p:nvPr/>
        </p:nvPicPr>
        <p:blipFill>
          <a:blip r:embed="rId5"/>
          <a:stretch>
            <a:fillRect/>
          </a:stretch>
        </p:blipFill>
        <p:spPr>
          <a:xfrm>
            <a:off x="3308925" y="723160"/>
            <a:ext cx="1432963" cy="633811"/>
          </a:xfrm>
          <a:prstGeom prst="rect">
            <a:avLst/>
          </a:prstGeom>
        </p:spPr>
      </p:pic>
      <p:pic>
        <p:nvPicPr>
          <p:cNvPr id="6" name="Attēls 5">
            <a:hlinkClick r:id="rId6"/>
            <a:extLst>
              <a:ext uri="{FF2B5EF4-FFF2-40B4-BE49-F238E27FC236}">
                <a16:creationId xmlns:a16="http://schemas.microsoft.com/office/drawing/2014/main" id="{5CDCAC34-B5CB-CFB4-8EAE-329CDA6845D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7476" y="2548188"/>
            <a:ext cx="3222507" cy="1827354"/>
          </a:xfrm>
          <a:prstGeom prst="rect">
            <a:avLst/>
          </a:prstGeom>
        </p:spPr>
      </p:pic>
      <p:pic>
        <p:nvPicPr>
          <p:cNvPr id="14" name="Attēls 13">
            <a:extLst>
              <a:ext uri="{FF2B5EF4-FFF2-40B4-BE49-F238E27FC236}">
                <a16:creationId xmlns:a16="http://schemas.microsoft.com/office/drawing/2014/main" id="{DF687B69-3C42-471F-07C7-415EB5F3516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14501" y="2755760"/>
            <a:ext cx="988436" cy="988436"/>
          </a:xfrm>
          <a:prstGeom prst="rect">
            <a:avLst/>
          </a:prstGeom>
        </p:spPr>
      </p:pic>
      <p:pic>
        <p:nvPicPr>
          <p:cNvPr id="15" name="Attēls 14">
            <a:hlinkClick r:id="rId9"/>
            <a:extLst>
              <a:ext uri="{FF2B5EF4-FFF2-40B4-BE49-F238E27FC236}">
                <a16:creationId xmlns:a16="http://schemas.microsoft.com/office/drawing/2014/main" id="{E8F2D3BD-B28E-3747-9653-E5C0595E359E}"/>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07884" y="4815785"/>
            <a:ext cx="3251787" cy="1590124"/>
          </a:xfrm>
          <a:prstGeom prst="rect">
            <a:avLst/>
          </a:prstGeom>
        </p:spPr>
      </p:pic>
      <p:pic>
        <p:nvPicPr>
          <p:cNvPr id="11" name="Attēls 10">
            <a:extLst>
              <a:ext uri="{FF2B5EF4-FFF2-40B4-BE49-F238E27FC236}">
                <a16:creationId xmlns:a16="http://schemas.microsoft.com/office/drawing/2014/main" id="{88631864-912C-2EC2-7B20-FFA5F5176957}"/>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155119" y="4926317"/>
            <a:ext cx="1459430" cy="1027733"/>
          </a:xfrm>
          <a:prstGeom prst="rect">
            <a:avLst/>
          </a:prstGeom>
        </p:spPr>
      </p:pic>
    </p:spTree>
    <p:extLst>
      <p:ext uri="{BB962C8B-B14F-4D97-AF65-F5344CB8AC3E}">
        <p14:creationId xmlns:p14="http://schemas.microsoft.com/office/powerpoint/2010/main" val="299791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90CC-139A-2711-6642-98B9440AE2BD}"/>
              </a:ext>
            </a:extLst>
          </p:cNvPr>
          <p:cNvSpPr>
            <a:spLocks noGrp="1"/>
          </p:cNvSpPr>
          <p:nvPr>
            <p:ph type="title"/>
          </p:nvPr>
        </p:nvSpPr>
        <p:spPr>
          <a:xfrm>
            <a:off x="513523" y="385698"/>
            <a:ext cx="11057153" cy="1431379"/>
          </a:xfrm>
        </p:spPr>
        <p:txBody>
          <a:bodyPr/>
          <a:lstStyle/>
          <a:p>
            <a:r>
              <a:rPr lang="en-US" dirty="0"/>
              <a:t>Different ways to create value in the circular economy</a:t>
            </a:r>
            <a:r>
              <a:rPr lang="en-GB" dirty="0"/>
              <a:t>.</a:t>
            </a:r>
          </a:p>
        </p:txBody>
      </p:sp>
      <p:grpSp>
        <p:nvGrpSpPr>
          <p:cNvPr id="21" name="Group 20">
            <a:extLst>
              <a:ext uri="{FF2B5EF4-FFF2-40B4-BE49-F238E27FC236}">
                <a16:creationId xmlns:a16="http://schemas.microsoft.com/office/drawing/2014/main" id="{FB656465-CBAD-B787-BB72-A41F166B3094}"/>
              </a:ext>
            </a:extLst>
          </p:cNvPr>
          <p:cNvGrpSpPr/>
          <p:nvPr/>
        </p:nvGrpSpPr>
        <p:grpSpPr>
          <a:xfrm>
            <a:off x="962099" y="2470155"/>
            <a:ext cx="10160000" cy="3228474"/>
            <a:chOff x="1129323" y="3196986"/>
            <a:chExt cx="10160000" cy="3228474"/>
          </a:xfrm>
        </p:grpSpPr>
        <p:graphicFrame>
          <p:nvGraphicFramePr>
            <p:cNvPr id="8" name="Diagram 7">
              <a:extLst>
                <a:ext uri="{FF2B5EF4-FFF2-40B4-BE49-F238E27FC236}">
                  <a16:creationId xmlns:a16="http://schemas.microsoft.com/office/drawing/2014/main" id="{5FCA3012-F8FD-C7B5-9936-C2C8223CB161}"/>
                </a:ext>
              </a:extLst>
            </p:cNvPr>
            <p:cNvGraphicFramePr/>
            <p:nvPr>
              <p:extLst>
                <p:ext uri="{D42A27DB-BD31-4B8C-83A1-F6EECF244321}">
                  <p14:modId xmlns:p14="http://schemas.microsoft.com/office/powerpoint/2010/main" val="2659176512"/>
                </p:ext>
              </p:extLst>
            </p:nvPr>
          </p:nvGraphicFramePr>
          <p:xfrm>
            <a:off x="1129323" y="4433270"/>
            <a:ext cx="10160000" cy="744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6D824337-9D97-DE16-67C7-B714A170ED87}"/>
                </a:ext>
              </a:extLst>
            </p:cNvPr>
            <p:cNvGrpSpPr/>
            <p:nvPr/>
          </p:nvGrpSpPr>
          <p:grpSpPr>
            <a:xfrm>
              <a:off x="5589206" y="5681320"/>
              <a:ext cx="1240234" cy="744140"/>
              <a:chOff x="3591718" y="21"/>
              <a:chExt cx="1240234" cy="744140"/>
            </a:xfrm>
          </p:grpSpPr>
          <p:sp>
            <p:nvSpPr>
              <p:cNvPr id="10" name="Rectangle: Rounded Corners 9">
                <a:extLst>
                  <a:ext uri="{FF2B5EF4-FFF2-40B4-BE49-F238E27FC236}">
                    <a16:creationId xmlns:a16="http://schemas.microsoft.com/office/drawing/2014/main" id="{AD7D4976-5FE2-DDA4-22C3-1F8AAD7F8159}"/>
                  </a:ext>
                </a:extLst>
              </p:cNvPr>
              <p:cNvSpPr/>
              <p:nvPr/>
            </p:nvSpPr>
            <p:spPr>
              <a:xfrm>
                <a:off x="3591718" y="21"/>
                <a:ext cx="1240234" cy="7441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p>
            </p:txBody>
          </p:sp>
          <p:sp>
            <p:nvSpPr>
              <p:cNvPr id="11" name="Rectangle: Rounded Corners 4">
                <a:extLst>
                  <a:ext uri="{FF2B5EF4-FFF2-40B4-BE49-F238E27FC236}">
                    <a16:creationId xmlns:a16="http://schemas.microsoft.com/office/drawing/2014/main" id="{6028E3EE-655D-3873-6877-80B6723ED2DA}"/>
                  </a:ext>
                </a:extLst>
              </p:cNvPr>
              <p:cNvSpPr txBox="1"/>
              <p:nvPr/>
            </p:nvSpPr>
            <p:spPr>
              <a:xfrm>
                <a:off x="3613513" y="21816"/>
                <a:ext cx="1196644" cy="70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000" kern="1200" dirty="0" err="1"/>
                  <a:t>Recycle</a:t>
                </a:r>
                <a:endParaRPr lang="en-GB" sz="2000" kern="1200" dirty="0"/>
              </a:p>
            </p:txBody>
          </p:sp>
        </p:grpSp>
        <p:grpSp>
          <p:nvGrpSpPr>
            <p:cNvPr id="12" name="Group 11">
              <a:extLst>
                <a:ext uri="{FF2B5EF4-FFF2-40B4-BE49-F238E27FC236}">
                  <a16:creationId xmlns:a16="http://schemas.microsoft.com/office/drawing/2014/main" id="{26166605-4A5E-4E06-BD05-44ADA734E1D1}"/>
                </a:ext>
              </a:extLst>
            </p:cNvPr>
            <p:cNvGrpSpPr/>
            <p:nvPr/>
          </p:nvGrpSpPr>
          <p:grpSpPr>
            <a:xfrm>
              <a:off x="7488344" y="5681320"/>
              <a:ext cx="1240234" cy="744140"/>
              <a:chOff x="3591718" y="21"/>
              <a:chExt cx="1240234" cy="744140"/>
            </a:xfrm>
          </p:grpSpPr>
          <p:sp>
            <p:nvSpPr>
              <p:cNvPr id="13" name="Rectangle: Rounded Corners 12">
                <a:extLst>
                  <a:ext uri="{FF2B5EF4-FFF2-40B4-BE49-F238E27FC236}">
                    <a16:creationId xmlns:a16="http://schemas.microsoft.com/office/drawing/2014/main" id="{A0A0C271-3259-4556-9F96-923A02F03393}"/>
                  </a:ext>
                </a:extLst>
              </p:cNvPr>
              <p:cNvSpPr/>
              <p:nvPr/>
            </p:nvSpPr>
            <p:spPr>
              <a:xfrm>
                <a:off x="3591718" y="21"/>
                <a:ext cx="1240234" cy="7441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p>
            </p:txBody>
          </p:sp>
          <p:sp>
            <p:nvSpPr>
              <p:cNvPr id="14" name="Rectangle: Rounded Corners 4">
                <a:extLst>
                  <a:ext uri="{FF2B5EF4-FFF2-40B4-BE49-F238E27FC236}">
                    <a16:creationId xmlns:a16="http://schemas.microsoft.com/office/drawing/2014/main" id="{35732ED5-2874-41F0-69C6-12A3FB77A6FE}"/>
                  </a:ext>
                </a:extLst>
              </p:cNvPr>
              <p:cNvSpPr txBox="1"/>
              <p:nvPr/>
            </p:nvSpPr>
            <p:spPr>
              <a:xfrm>
                <a:off x="3613513" y="21816"/>
                <a:ext cx="1196644" cy="70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000" kern="1200" dirty="0" err="1"/>
                  <a:t>Repair</a:t>
                </a:r>
                <a:endParaRPr lang="en-GB" sz="2000" kern="1200" dirty="0"/>
              </a:p>
            </p:txBody>
          </p:sp>
        </p:grpSp>
        <p:grpSp>
          <p:nvGrpSpPr>
            <p:cNvPr id="15" name="Group 14">
              <a:extLst>
                <a:ext uri="{FF2B5EF4-FFF2-40B4-BE49-F238E27FC236}">
                  <a16:creationId xmlns:a16="http://schemas.microsoft.com/office/drawing/2014/main" id="{B199C042-A5EE-2070-6F78-63F592FBE945}"/>
                </a:ext>
              </a:extLst>
            </p:cNvPr>
            <p:cNvGrpSpPr/>
            <p:nvPr/>
          </p:nvGrpSpPr>
          <p:grpSpPr>
            <a:xfrm>
              <a:off x="5561443" y="3216364"/>
              <a:ext cx="1240234" cy="744140"/>
              <a:chOff x="3591718" y="21"/>
              <a:chExt cx="1240234" cy="744140"/>
            </a:xfrm>
          </p:grpSpPr>
          <p:sp>
            <p:nvSpPr>
              <p:cNvPr id="16" name="Rectangle: Rounded Corners 15">
                <a:extLst>
                  <a:ext uri="{FF2B5EF4-FFF2-40B4-BE49-F238E27FC236}">
                    <a16:creationId xmlns:a16="http://schemas.microsoft.com/office/drawing/2014/main" id="{27E63A7D-DDF6-DFBE-E7B6-D30A88D6003B}"/>
                  </a:ext>
                </a:extLst>
              </p:cNvPr>
              <p:cNvSpPr/>
              <p:nvPr/>
            </p:nvSpPr>
            <p:spPr>
              <a:xfrm>
                <a:off x="3591718" y="21"/>
                <a:ext cx="1240234" cy="7441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p>
            </p:txBody>
          </p:sp>
          <p:sp>
            <p:nvSpPr>
              <p:cNvPr id="17" name="Rectangle: Rounded Corners 4">
                <a:extLst>
                  <a:ext uri="{FF2B5EF4-FFF2-40B4-BE49-F238E27FC236}">
                    <a16:creationId xmlns:a16="http://schemas.microsoft.com/office/drawing/2014/main" id="{4A6487E0-6260-2461-F638-AE7C76665AC1}"/>
                  </a:ext>
                </a:extLst>
              </p:cNvPr>
              <p:cNvSpPr txBox="1"/>
              <p:nvPr/>
            </p:nvSpPr>
            <p:spPr>
              <a:xfrm>
                <a:off x="3613513" y="21816"/>
                <a:ext cx="1196644" cy="70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000" kern="1200" dirty="0" err="1"/>
                  <a:t>Return</a:t>
                </a:r>
                <a:endParaRPr lang="en-GB" sz="2000" kern="1200" dirty="0"/>
              </a:p>
            </p:txBody>
          </p:sp>
        </p:grpSp>
        <p:grpSp>
          <p:nvGrpSpPr>
            <p:cNvPr id="18" name="Group 17">
              <a:extLst>
                <a:ext uri="{FF2B5EF4-FFF2-40B4-BE49-F238E27FC236}">
                  <a16:creationId xmlns:a16="http://schemas.microsoft.com/office/drawing/2014/main" id="{CEC9FE11-5A4A-FAF5-0C4B-981E9B4DF29E}"/>
                </a:ext>
              </a:extLst>
            </p:cNvPr>
            <p:cNvGrpSpPr/>
            <p:nvPr/>
          </p:nvGrpSpPr>
          <p:grpSpPr>
            <a:xfrm>
              <a:off x="7502359" y="3196986"/>
              <a:ext cx="1240234" cy="744140"/>
              <a:chOff x="3591718" y="21"/>
              <a:chExt cx="1240234" cy="744140"/>
            </a:xfrm>
          </p:grpSpPr>
          <p:sp>
            <p:nvSpPr>
              <p:cNvPr id="19" name="Rectangle: Rounded Corners 18">
                <a:extLst>
                  <a:ext uri="{FF2B5EF4-FFF2-40B4-BE49-F238E27FC236}">
                    <a16:creationId xmlns:a16="http://schemas.microsoft.com/office/drawing/2014/main" id="{5DBA9E67-B7E0-2350-D0A3-7255CD919C63}"/>
                  </a:ext>
                </a:extLst>
              </p:cNvPr>
              <p:cNvSpPr/>
              <p:nvPr/>
            </p:nvSpPr>
            <p:spPr>
              <a:xfrm>
                <a:off x="3591718" y="21"/>
                <a:ext cx="1240234" cy="7441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p>
            </p:txBody>
          </p:sp>
          <p:sp>
            <p:nvSpPr>
              <p:cNvPr id="20" name="Rectangle: Rounded Corners 4">
                <a:extLst>
                  <a:ext uri="{FF2B5EF4-FFF2-40B4-BE49-F238E27FC236}">
                    <a16:creationId xmlns:a16="http://schemas.microsoft.com/office/drawing/2014/main" id="{F8E7D3B9-54B7-1EE3-99C1-559DF5E61322}"/>
                  </a:ext>
                </a:extLst>
              </p:cNvPr>
              <p:cNvSpPr txBox="1"/>
              <p:nvPr/>
            </p:nvSpPr>
            <p:spPr>
              <a:xfrm>
                <a:off x="3613513" y="21816"/>
                <a:ext cx="1196644" cy="700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000" kern="1200" dirty="0" err="1"/>
                  <a:t>Reuse</a:t>
                </a:r>
                <a:endParaRPr lang="en-GB" sz="2000" kern="1200" dirty="0"/>
              </a:p>
            </p:txBody>
          </p:sp>
        </p:grpSp>
      </p:grpSp>
      <p:sp>
        <p:nvSpPr>
          <p:cNvPr id="22" name="Arrow: Left 21">
            <a:extLst>
              <a:ext uri="{FF2B5EF4-FFF2-40B4-BE49-F238E27FC236}">
                <a16:creationId xmlns:a16="http://schemas.microsoft.com/office/drawing/2014/main" id="{8819F98D-7A94-CC86-7BDA-61A887222E28}"/>
              </a:ext>
            </a:extLst>
          </p:cNvPr>
          <p:cNvSpPr/>
          <p:nvPr/>
        </p:nvSpPr>
        <p:spPr>
          <a:xfrm rot="17640063">
            <a:off x="5150734" y="3233673"/>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60281CC0-0712-47CC-500D-08EDA4579A3E}"/>
              </a:ext>
            </a:extLst>
          </p:cNvPr>
          <p:cNvSpPr/>
          <p:nvPr/>
        </p:nvSpPr>
        <p:spPr>
          <a:xfrm rot="3761880">
            <a:off x="6529576" y="3293989"/>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Left 23">
            <a:extLst>
              <a:ext uri="{FF2B5EF4-FFF2-40B4-BE49-F238E27FC236}">
                <a16:creationId xmlns:a16="http://schemas.microsoft.com/office/drawing/2014/main" id="{AC7947BF-39BD-6268-C832-E2C60C63C7F2}"/>
              </a:ext>
            </a:extLst>
          </p:cNvPr>
          <p:cNvSpPr/>
          <p:nvPr/>
        </p:nvSpPr>
        <p:spPr>
          <a:xfrm>
            <a:off x="6852154" y="2630407"/>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Left 24">
            <a:extLst>
              <a:ext uri="{FF2B5EF4-FFF2-40B4-BE49-F238E27FC236}">
                <a16:creationId xmlns:a16="http://schemas.microsoft.com/office/drawing/2014/main" id="{66950E69-D5C2-0D96-F4DB-41A96992F3F6}"/>
              </a:ext>
            </a:extLst>
          </p:cNvPr>
          <p:cNvSpPr/>
          <p:nvPr/>
        </p:nvSpPr>
        <p:spPr>
          <a:xfrm rot="7399885">
            <a:off x="7188479" y="3305671"/>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Left 25">
            <a:extLst>
              <a:ext uri="{FF2B5EF4-FFF2-40B4-BE49-F238E27FC236}">
                <a16:creationId xmlns:a16="http://schemas.microsoft.com/office/drawing/2014/main" id="{3CC403F7-2353-C93C-879B-E6F5146803D8}"/>
              </a:ext>
            </a:extLst>
          </p:cNvPr>
          <p:cNvSpPr/>
          <p:nvPr/>
        </p:nvSpPr>
        <p:spPr>
          <a:xfrm rot="3590682">
            <a:off x="5150735" y="4510937"/>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Left 26">
            <a:extLst>
              <a:ext uri="{FF2B5EF4-FFF2-40B4-BE49-F238E27FC236}">
                <a16:creationId xmlns:a16="http://schemas.microsoft.com/office/drawing/2014/main" id="{4872DD8F-D9BD-554B-206E-C88B4EEC7A2A}"/>
              </a:ext>
            </a:extLst>
          </p:cNvPr>
          <p:cNvSpPr/>
          <p:nvPr/>
        </p:nvSpPr>
        <p:spPr>
          <a:xfrm rot="17640063">
            <a:off x="6457694" y="4498129"/>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Left 28">
            <a:extLst>
              <a:ext uri="{FF2B5EF4-FFF2-40B4-BE49-F238E27FC236}">
                <a16:creationId xmlns:a16="http://schemas.microsoft.com/office/drawing/2014/main" id="{4A3297AC-59C5-FC40-63A2-9D7112E4B244}"/>
              </a:ext>
            </a:extLst>
          </p:cNvPr>
          <p:cNvSpPr/>
          <p:nvPr/>
        </p:nvSpPr>
        <p:spPr>
          <a:xfrm rot="13641038">
            <a:off x="7210274" y="4510985"/>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Left 29">
            <a:extLst>
              <a:ext uri="{FF2B5EF4-FFF2-40B4-BE49-F238E27FC236}">
                <a16:creationId xmlns:a16="http://schemas.microsoft.com/office/drawing/2014/main" id="{2BBD1878-937C-04D5-511A-27A12347C435}"/>
              </a:ext>
            </a:extLst>
          </p:cNvPr>
          <p:cNvSpPr/>
          <p:nvPr/>
        </p:nvSpPr>
        <p:spPr>
          <a:xfrm rot="13977253">
            <a:off x="8420934" y="3277575"/>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BEB9F79A-2C7E-98F7-C6E2-E7749B365F2D}"/>
              </a:ext>
            </a:extLst>
          </p:cNvPr>
          <p:cNvSpPr/>
          <p:nvPr/>
        </p:nvSpPr>
        <p:spPr>
          <a:xfrm rot="7078813">
            <a:off x="8442728" y="4489268"/>
            <a:ext cx="265280" cy="412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Down 31">
            <a:extLst>
              <a:ext uri="{FF2B5EF4-FFF2-40B4-BE49-F238E27FC236}">
                <a16:creationId xmlns:a16="http://schemas.microsoft.com/office/drawing/2014/main" id="{3A9E2762-F0B8-7C86-BC2F-51F024F2C8D7}"/>
              </a:ext>
            </a:extLst>
          </p:cNvPr>
          <p:cNvSpPr/>
          <p:nvPr/>
        </p:nvSpPr>
        <p:spPr>
          <a:xfrm>
            <a:off x="7802517" y="3287757"/>
            <a:ext cx="396000" cy="162162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47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a vietturis 7">
            <a:hlinkClick r:id="rId3"/>
            <a:extLst>
              <a:ext uri="{FF2B5EF4-FFF2-40B4-BE49-F238E27FC236}">
                <a16:creationId xmlns:a16="http://schemas.microsoft.com/office/drawing/2014/main" id="{632B7B0C-26DA-56E1-ED48-F9282EE70885}"/>
              </a:ext>
            </a:extLst>
          </p:cNvPr>
          <p:cNvPicPr>
            <a:picLocks noGrp="1" noChangeAspect="1"/>
          </p:cNvPicPr>
          <p:nvPr>
            <p:ph type="pic" sz="quarter" idx="24"/>
          </p:nvPr>
        </p:nvPicPr>
        <p:blipFill>
          <a:blip r:embed="rId4" cstate="email">
            <a:extLst>
              <a:ext uri="{28A0092B-C50C-407E-A947-70E740481C1C}">
                <a14:useLocalDpi xmlns:a14="http://schemas.microsoft.com/office/drawing/2010/main" val="0"/>
              </a:ext>
            </a:extLst>
          </a:blip>
          <a:srcRect l="22245" r="22245"/>
          <a:stretch>
            <a:fillRect/>
          </a:stretch>
        </p:blipFill>
        <p:spPr>
          <a:xfrm>
            <a:off x="0" y="0"/>
            <a:ext cx="5354664" cy="6858000"/>
          </a:xfrm>
        </p:spPr>
      </p:pic>
      <p:sp>
        <p:nvSpPr>
          <p:cNvPr id="3" name="Teksta vietturis 2">
            <a:extLst>
              <a:ext uri="{FF2B5EF4-FFF2-40B4-BE49-F238E27FC236}">
                <a16:creationId xmlns:a16="http://schemas.microsoft.com/office/drawing/2014/main" id="{24DE7AB6-8DE9-3D8A-A91C-B2673C042901}"/>
              </a:ext>
            </a:extLst>
          </p:cNvPr>
          <p:cNvSpPr>
            <a:spLocks noGrp="1"/>
          </p:cNvSpPr>
          <p:nvPr>
            <p:ph type="body" sz="quarter" idx="25"/>
          </p:nvPr>
        </p:nvSpPr>
        <p:spPr>
          <a:xfrm>
            <a:off x="5826125" y="1231068"/>
            <a:ext cx="4669622" cy="944563"/>
          </a:xfrm>
        </p:spPr>
        <p:txBody>
          <a:bodyPr/>
          <a:lstStyle/>
          <a:p>
            <a:r>
              <a:rPr lang="lv-LV" dirty="0" err="1"/>
              <a:t>Task</a:t>
            </a:r>
            <a:endParaRPr lang="lv-LV" dirty="0"/>
          </a:p>
        </p:txBody>
      </p:sp>
      <p:sp>
        <p:nvSpPr>
          <p:cNvPr id="5" name="Teksta vietturis 4">
            <a:extLst>
              <a:ext uri="{FF2B5EF4-FFF2-40B4-BE49-F238E27FC236}">
                <a16:creationId xmlns:a16="http://schemas.microsoft.com/office/drawing/2014/main" id="{82B87315-F9CB-9704-3F2E-7249D9479A35}"/>
              </a:ext>
            </a:extLst>
          </p:cNvPr>
          <p:cNvSpPr>
            <a:spLocks noGrp="1"/>
          </p:cNvSpPr>
          <p:nvPr>
            <p:ph type="body" sz="quarter" idx="27"/>
          </p:nvPr>
        </p:nvSpPr>
        <p:spPr>
          <a:xfrm>
            <a:off x="5826124" y="2247236"/>
            <a:ext cx="6228715" cy="3286564"/>
          </a:xfrm>
        </p:spPr>
        <p:txBody>
          <a:bodyPr/>
          <a:lstStyle/>
          <a:p>
            <a:pPr algn="just"/>
            <a:r>
              <a:rPr lang="en-US" dirty="0"/>
              <a:t>Taking into account the product life cycle, ecological footprint and circular economy principles, develop a product concept, for example </a:t>
            </a:r>
            <a:r>
              <a:rPr lang="lv-LV" dirty="0"/>
              <a:t>:</a:t>
            </a:r>
          </a:p>
          <a:p>
            <a:pPr marL="342900" indent="-342900">
              <a:buFont typeface="Arial" panose="020B0604020202020204" pitchFamily="34" charset="0"/>
              <a:buChar char="•"/>
            </a:pPr>
            <a:r>
              <a:rPr lang="lv-LV" dirty="0" err="1"/>
              <a:t>Work</a:t>
            </a:r>
            <a:r>
              <a:rPr lang="lv-LV" dirty="0"/>
              <a:t> </a:t>
            </a:r>
            <a:r>
              <a:rPr lang="lv-LV" dirty="0" err="1"/>
              <a:t>table</a:t>
            </a:r>
            <a:r>
              <a:rPr lang="lv-LV" dirty="0"/>
              <a:t>;</a:t>
            </a:r>
          </a:p>
          <a:p>
            <a:pPr marL="342900" indent="-342900">
              <a:buFont typeface="Arial" panose="020B0604020202020204" pitchFamily="34" charset="0"/>
              <a:buChar char="•"/>
            </a:pPr>
            <a:r>
              <a:rPr lang="lv-LV" dirty="0" err="1"/>
              <a:t>raincoat</a:t>
            </a:r>
            <a:r>
              <a:rPr lang="lv-LV" dirty="0"/>
              <a:t>;</a:t>
            </a:r>
          </a:p>
          <a:p>
            <a:pPr marL="342900" indent="-342900">
              <a:buFont typeface="Arial" panose="020B0604020202020204" pitchFamily="34" charset="0"/>
              <a:buChar char="•"/>
            </a:pPr>
            <a:r>
              <a:rPr lang="lv-LV" dirty="0" err="1"/>
              <a:t>mobile</a:t>
            </a:r>
            <a:r>
              <a:rPr lang="lv-LV" dirty="0"/>
              <a:t> </a:t>
            </a:r>
            <a:r>
              <a:rPr lang="lv-LV" dirty="0" err="1"/>
              <a:t>phone</a:t>
            </a:r>
            <a:r>
              <a:rPr lang="lv-LV" dirty="0"/>
              <a:t> </a:t>
            </a:r>
            <a:r>
              <a:rPr lang="lv-LV" dirty="0" err="1"/>
              <a:t>holder</a:t>
            </a:r>
            <a:r>
              <a:rPr lang="lv-LV" dirty="0"/>
              <a:t>;</a:t>
            </a:r>
          </a:p>
          <a:p>
            <a:pPr marL="342900" indent="-342900">
              <a:buFont typeface="Arial" panose="020B0604020202020204" pitchFamily="34" charset="0"/>
              <a:buChar char="•"/>
            </a:pPr>
            <a:r>
              <a:rPr lang="lv-LV" dirty="0" err="1"/>
              <a:t>storage</a:t>
            </a:r>
            <a:r>
              <a:rPr lang="lv-LV" dirty="0"/>
              <a:t> </a:t>
            </a:r>
            <a:r>
              <a:rPr lang="lv-LV" dirty="0" err="1"/>
              <a:t>box</a:t>
            </a:r>
            <a:r>
              <a:rPr lang="lv-LV" dirty="0"/>
              <a:t>;</a:t>
            </a:r>
          </a:p>
          <a:p>
            <a:pPr marL="342900" indent="-342900">
              <a:buFont typeface="Arial" panose="020B0604020202020204" pitchFamily="34" charset="0"/>
              <a:buChar char="•"/>
            </a:pPr>
            <a:r>
              <a:rPr lang="lv-LV" dirty="0" err="1"/>
              <a:t>etc</a:t>
            </a:r>
            <a:r>
              <a:rPr lang="lv-LV" dirty="0"/>
              <a:t>.</a:t>
            </a:r>
          </a:p>
          <a:p>
            <a:endParaRPr lang="lv-LV" dirty="0"/>
          </a:p>
        </p:txBody>
      </p:sp>
    </p:spTree>
    <p:extLst>
      <p:ext uri="{BB962C8B-B14F-4D97-AF65-F5344CB8AC3E}">
        <p14:creationId xmlns:p14="http://schemas.microsoft.com/office/powerpoint/2010/main" val="358329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126B8D-E919-7700-BCED-148861F78B18}"/>
              </a:ext>
            </a:extLst>
          </p:cNvPr>
          <p:cNvSpPr>
            <a:spLocks noGrp="1"/>
          </p:cNvSpPr>
          <p:nvPr>
            <p:ph type="title"/>
          </p:nvPr>
        </p:nvSpPr>
        <p:spPr>
          <a:xfrm>
            <a:off x="453995" y="847344"/>
            <a:ext cx="7376010" cy="550863"/>
          </a:xfrm>
        </p:spPr>
        <p:txBody>
          <a:bodyPr/>
          <a:lstStyle/>
          <a:p>
            <a:br>
              <a:rPr lang="en-US" dirty="0"/>
            </a:br>
            <a:r>
              <a:rPr lang="lv-LV" dirty="0"/>
              <a:t>Target </a:t>
            </a:r>
            <a:r>
              <a:rPr lang="lv-LV" dirty="0" err="1"/>
              <a:t>groups</a:t>
            </a:r>
            <a:r>
              <a:rPr lang="lv-LV" dirty="0"/>
              <a:t>: </a:t>
            </a:r>
            <a:br>
              <a:rPr lang="lv-LV" dirty="0"/>
            </a:br>
            <a:endParaRPr lang="lv-LV" dirty="0"/>
          </a:p>
        </p:txBody>
      </p:sp>
      <p:sp>
        <p:nvSpPr>
          <p:cNvPr id="4" name="Teksta vietturis 3">
            <a:extLst>
              <a:ext uri="{FF2B5EF4-FFF2-40B4-BE49-F238E27FC236}">
                <a16:creationId xmlns:a16="http://schemas.microsoft.com/office/drawing/2014/main" id="{99FA34E3-8A85-EEDA-BCA2-B51432622BC4}"/>
              </a:ext>
            </a:extLst>
          </p:cNvPr>
          <p:cNvSpPr>
            <a:spLocks noGrp="1"/>
          </p:cNvSpPr>
          <p:nvPr>
            <p:ph type="body" sz="quarter" idx="27"/>
          </p:nvPr>
        </p:nvSpPr>
        <p:spPr>
          <a:xfrm>
            <a:off x="453994" y="1586239"/>
            <a:ext cx="11738005" cy="4424417"/>
          </a:xfrm>
        </p:spPr>
        <p:txBody>
          <a:bodyPr/>
          <a:lstStyle/>
          <a:p>
            <a:r>
              <a:rPr lang="lv-LV" b="1" dirty="0">
                <a:solidFill>
                  <a:srgbClr val="007BB2"/>
                </a:solidFill>
              </a:rPr>
              <a:t>1.	</a:t>
            </a:r>
            <a:r>
              <a:rPr lang="en-US" b="1" dirty="0">
                <a:solidFill>
                  <a:srgbClr val="007BB2"/>
                </a:solidFill>
              </a:rPr>
              <a:t>Small and Medium Enterprises (SMEs):</a:t>
            </a:r>
            <a:endParaRPr lang="lv-LV" b="1" dirty="0">
              <a:solidFill>
                <a:srgbClr val="007BB2"/>
              </a:solidFill>
            </a:endParaRPr>
          </a:p>
          <a:p>
            <a:r>
              <a:rPr lang="en-US" dirty="0"/>
              <a:t>Specific examples and tips on incorporating LCA and</a:t>
            </a:r>
            <a:r>
              <a:rPr lang="lv-LV" dirty="0"/>
              <a:t> </a:t>
            </a:r>
            <a:r>
              <a:rPr lang="en-US" dirty="0"/>
              <a:t>circular economy principles into daily</a:t>
            </a:r>
            <a:r>
              <a:rPr lang="lv-LV" dirty="0"/>
              <a:t> </a:t>
            </a:r>
            <a:r>
              <a:rPr lang="en-US" dirty="0"/>
              <a:t>operations.</a:t>
            </a:r>
            <a:endParaRPr lang="lv-LV" dirty="0"/>
          </a:p>
          <a:p>
            <a:r>
              <a:rPr lang="lv-LV" b="1" dirty="0">
                <a:solidFill>
                  <a:srgbClr val="007BB2"/>
                </a:solidFill>
              </a:rPr>
              <a:t>2.	</a:t>
            </a:r>
            <a:r>
              <a:rPr lang="lv-LV" b="1" dirty="0" err="1">
                <a:solidFill>
                  <a:srgbClr val="007BB2"/>
                </a:solidFill>
              </a:rPr>
              <a:t>Interest</a:t>
            </a:r>
            <a:r>
              <a:rPr lang="lv-LV" b="1" dirty="0">
                <a:solidFill>
                  <a:srgbClr val="007BB2"/>
                </a:solidFill>
              </a:rPr>
              <a:t> </a:t>
            </a:r>
            <a:r>
              <a:rPr lang="lv-LV" b="1" dirty="0" err="1">
                <a:solidFill>
                  <a:srgbClr val="007BB2"/>
                </a:solidFill>
              </a:rPr>
              <a:t>groups</a:t>
            </a:r>
            <a:r>
              <a:rPr lang="lv-LV" b="1" dirty="0">
                <a:solidFill>
                  <a:srgbClr val="007BB2"/>
                </a:solidFill>
              </a:rPr>
              <a:t>:</a:t>
            </a:r>
          </a:p>
          <a:p>
            <a:r>
              <a:rPr lang="en-US" dirty="0"/>
              <a:t>Engagement in discussions on sustainable production and</a:t>
            </a:r>
            <a:r>
              <a:rPr lang="lv-LV" dirty="0"/>
              <a:t> </a:t>
            </a:r>
            <a:r>
              <a:rPr lang="en-US" dirty="0"/>
              <a:t>possibilities of life cycle thinking.</a:t>
            </a:r>
            <a:endParaRPr lang="lv-LV" dirty="0"/>
          </a:p>
          <a:p>
            <a:r>
              <a:rPr lang="lv-LV" b="1" dirty="0">
                <a:solidFill>
                  <a:srgbClr val="007BB2"/>
                </a:solidFill>
              </a:rPr>
              <a:t>3.	</a:t>
            </a:r>
            <a:r>
              <a:rPr lang="lv-LV" b="1" dirty="0" err="1">
                <a:solidFill>
                  <a:srgbClr val="007BB2"/>
                </a:solidFill>
              </a:rPr>
              <a:t>Business</a:t>
            </a:r>
            <a:r>
              <a:rPr lang="lv-LV" b="1" dirty="0">
                <a:solidFill>
                  <a:srgbClr val="007BB2"/>
                </a:solidFill>
              </a:rPr>
              <a:t> </a:t>
            </a:r>
            <a:r>
              <a:rPr lang="lv-LV" b="1" dirty="0" err="1">
                <a:solidFill>
                  <a:srgbClr val="007BB2"/>
                </a:solidFill>
              </a:rPr>
              <a:t>Support</a:t>
            </a:r>
            <a:r>
              <a:rPr lang="lv-LV" b="1" dirty="0">
                <a:solidFill>
                  <a:srgbClr val="007BB2"/>
                </a:solidFill>
              </a:rPr>
              <a:t> </a:t>
            </a:r>
            <a:r>
              <a:rPr lang="lv-LV" b="1" dirty="0" err="1">
                <a:solidFill>
                  <a:srgbClr val="007BB2"/>
                </a:solidFill>
              </a:rPr>
              <a:t>Organizations</a:t>
            </a:r>
            <a:r>
              <a:rPr lang="lv-LV" b="1" dirty="0">
                <a:solidFill>
                  <a:srgbClr val="007BB2"/>
                </a:solidFill>
              </a:rPr>
              <a:t>:</a:t>
            </a:r>
          </a:p>
          <a:p>
            <a:r>
              <a:rPr lang="en-US" dirty="0"/>
              <a:t>Practical tools and resources to assist companies in</a:t>
            </a:r>
            <a:r>
              <a:rPr lang="lv-LV" dirty="0"/>
              <a:t> </a:t>
            </a:r>
            <a:r>
              <a:rPr lang="en-US" dirty="0"/>
              <a:t>adopting life cycle thinking.</a:t>
            </a:r>
            <a:endParaRPr lang="lv-LV" dirty="0"/>
          </a:p>
          <a:p>
            <a:r>
              <a:rPr lang="lv-LV" b="1" dirty="0">
                <a:solidFill>
                  <a:srgbClr val="007BB2"/>
                </a:solidFill>
              </a:rPr>
              <a:t>4.	</a:t>
            </a:r>
            <a:r>
              <a:rPr lang="lv-LV" b="1" dirty="0" err="1">
                <a:solidFill>
                  <a:srgbClr val="007BB2"/>
                </a:solidFill>
              </a:rPr>
              <a:t>Regional</a:t>
            </a:r>
            <a:r>
              <a:rPr lang="lv-LV" b="1" dirty="0">
                <a:solidFill>
                  <a:srgbClr val="007BB2"/>
                </a:solidFill>
              </a:rPr>
              <a:t> </a:t>
            </a:r>
            <a:r>
              <a:rPr lang="lv-LV" b="1" dirty="0" err="1">
                <a:solidFill>
                  <a:srgbClr val="007BB2"/>
                </a:solidFill>
              </a:rPr>
              <a:t>Government</a:t>
            </a:r>
            <a:r>
              <a:rPr lang="lv-LV" b="1" dirty="0">
                <a:solidFill>
                  <a:srgbClr val="007BB2"/>
                </a:solidFill>
              </a:rPr>
              <a:t> </a:t>
            </a:r>
            <a:r>
              <a:rPr lang="lv-LV" b="1" dirty="0" err="1">
                <a:solidFill>
                  <a:srgbClr val="007BB2"/>
                </a:solidFill>
              </a:rPr>
              <a:t>Institutions</a:t>
            </a:r>
            <a:r>
              <a:rPr lang="lv-LV" b="1" dirty="0">
                <a:solidFill>
                  <a:srgbClr val="007BB2"/>
                </a:solidFill>
              </a:rPr>
              <a:t>:</a:t>
            </a:r>
          </a:p>
          <a:p>
            <a:r>
              <a:rPr lang="en-US" dirty="0"/>
              <a:t>Discussions on regional initiatives and their impact on</a:t>
            </a:r>
            <a:r>
              <a:rPr lang="lv-LV" dirty="0"/>
              <a:t> </a:t>
            </a:r>
            <a:r>
              <a:rPr lang="en-US" dirty="0"/>
              <a:t>business</a:t>
            </a:r>
            <a:r>
              <a:rPr lang="lv-LV" dirty="0"/>
              <a:t>.</a:t>
            </a:r>
          </a:p>
          <a:p>
            <a:pPr marL="457200" indent="-457200">
              <a:buAutoNum type="arabicPeriod" startAt="5"/>
            </a:pPr>
            <a:r>
              <a:rPr lang="lv-LV" b="1" dirty="0" err="1">
                <a:solidFill>
                  <a:srgbClr val="007BB2"/>
                </a:solidFill>
              </a:rPr>
              <a:t>Local</a:t>
            </a:r>
            <a:r>
              <a:rPr lang="lv-LV" b="1" dirty="0">
                <a:solidFill>
                  <a:srgbClr val="007BB2"/>
                </a:solidFill>
              </a:rPr>
              <a:t> </a:t>
            </a:r>
            <a:r>
              <a:rPr lang="lv-LV" b="1" dirty="0" err="1">
                <a:solidFill>
                  <a:srgbClr val="007BB2"/>
                </a:solidFill>
              </a:rPr>
              <a:t>Government</a:t>
            </a:r>
            <a:r>
              <a:rPr lang="lv-LV" b="1" dirty="0">
                <a:solidFill>
                  <a:srgbClr val="007BB2"/>
                </a:solidFill>
              </a:rPr>
              <a:t> </a:t>
            </a:r>
            <a:r>
              <a:rPr lang="lv-LV" b="1" dirty="0" err="1">
                <a:solidFill>
                  <a:srgbClr val="007BB2"/>
                </a:solidFill>
              </a:rPr>
              <a:t>Institutions</a:t>
            </a:r>
            <a:r>
              <a:rPr lang="lv-LV" b="1" dirty="0">
                <a:solidFill>
                  <a:srgbClr val="007BB2"/>
                </a:solidFill>
              </a:rPr>
              <a:t>:</a:t>
            </a:r>
          </a:p>
          <a:p>
            <a:r>
              <a:rPr lang="en-US" dirty="0"/>
              <a:t>How to utilize life cycle thinking in local policies and</a:t>
            </a:r>
            <a:r>
              <a:rPr lang="lv-LV" dirty="0"/>
              <a:t> </a:t>
            </a:r>
            <a:r>
              <a:rPr lang="en-US"/>
              <a:t>project development</a:t>
            </a:r>
            <a:r>
              <a:rPr lang="lv-LV"/>
              <a:t>.</a:t>
            </a:r>
            <a:endParaRPr lang="lv-LV" dirty="0"/>
          </a:p>
          <a:p>
            <a:endParaRPr lang="lv-LV" dirty="0"/>
          </a:p>
        </p:txBody>
      </p:sp>
    </p:spTree>
    <p:extLst>
      <p:ext uri="{BB962C8B-B14F-4D97-AF65-F5344CB8AC3E}">
        <p14:creationId xmlns:p14="http://schemas.microsoft.com/office/powerpoint/2010/main" val="271600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B8178E8E-EE0D-94FE-6AA5-C842F6F459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3790" y="-499732"/>
            <a:ext cx="10752869" cy="7602279"/>
          </a:xfrm>
          <a:prstGeom prst="rect">
            <a:avLst/>
          </a:prstGeom>
        </p:spPr>
      </p:pic>
    </p:spTree>
    <p:extLst>
      <p:ext uri="{BB962C8B-B14F-4D97-AF65-F5344CB8AC3E}">
        <p14:creationId xmlns:p14="http://schemas.microsoft.com/office/powerpoint/2010/main" val="80711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0E0666A8-9AFB-AD93-9493-B5BA98A07331}"/>
              </a:ext>
            </a:extLst>
          </p:cNvPr>
          <p:cNvPicPr>
            <a:picLocks noChangeAspect="1"/>
          </p:cNvPicPr>
          <p:nvPr/>
        </p:nvPicPr>
        <p:blipFill>
          <a:blip r:embed="rId3"/>
          <a:stretch>
            <a:fillRect/>
          </a:stretch>
        </p:blipFill>
        <p:spPr>
          <a:xfrm>
            <a:off x="653143" y="763949"/>
            <a:ext cx="10607220" cy="5966562"/>
          </a:xfrm>
          <a:prstGeom prst="rect">
            <a:avLst/>
          </a:prstGeom>
        </p:spPr>
      </p:pic>
      <p:sp>
        <p:nvSpPr>
          <p:cNvPr id="4" name="Teksta vietturis 2">
            <a:extLst>
              <a:ext uri="{FF2B5EF4-FFF2-40B4-BE49-F238E27FC236}">
                <a16:creationId xmlns:a16="http://schemas.microsoft.com/office/drawing/2014/main" id="{99F94ECE-BCD1-8DDB-BE12-F0E64FAAB9BA}"/>
              </a:ext>
            </a:extLst>
          </p:cNvPr>
          <p:cNvSpPr txBox="1">
            <a:spLocks/>
          </p:cNvSpPr>
          <p:nvPr/>
        </p:nvSpPr>
        <p:spPr>
          <a:xfrm>
            <a:off x="349773" y="127489"/>
            <a:ext cx="4669622" cy="9445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007BB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An </a:t>
            </a:r>
            <a:r>
              <a:rPr lang="lv-LV" dirty="0" err="1"/>
              <a:t>example</a:t>
            </a:r>
            <a:endParaRPr lang="lv-LV" dirty="0"/>
          </a:p>
        </p:txBody>
      </p:sp>
      <p:sp>
        <p:nvSpPr>
          <p:cNvPr id="5" name="Taisnstūris: ar noapaļotiem stūriem 4">
            <a:extLst>
              <a:ext uri="{FF2B5EF4-FFF2-40B4-BE49-F238E27FC236}">
                <a16:creationId xmlns:a16="http://schemas.microsoft.com/office/drawing/2014/main" id="{733296A7-0317-43DD-1922-A2DAE416D004}"/>
              </a:ext>
            </a:extLst>
          </p:cNvPr>
          <p:cNvSpPr/>
          <p:nvPr/>
        </p:nvSpPr>
        <p:spPr>
          <a:xfrm>
            <a:off x="974690" y="3888712"/>
            <a:ext cx="783772" cy="50241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000" dirty="0"/>
              <a:t>Wooden shelf</a:t>
            </a:r>
            <a:endParaRPr lang="lv-LV" sz="1000" dirty="0"/>
          </a:p>
        </p:txBody>
      </p:sp>
      <p:sp>
        <p:nvSpPr>
          <p:cNvPr id="6" name="Taisnstūris: ar noapaļotiem stūriem 5">
            <a:extLst>
              <a:ext uri="{FF2B5EF4-FFF2-40B4-BE49-F238E27FC236}">
                <a16:creationId xmlns:a16="http://schemas.microsoft.com/office/drawing/2014/main" id="{94EE88EE-6AF6-128E-582D-6DD3DBF8B867}"/>
              </a:ext>
            </a:extLst>
          </p:cNvPr>
          <p:cNvSpPr/>
          <p:nvPr/>
        </p:nvSpPr>
        <p:spPr>
          <a:xfrm>
            <a:off x="848465" y="4833258"/>
            <a:ext cx="1010480" cy="162595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A shelf that creates less impact on the </a:t>
            </a:r>
            <a:r>
              <a:rPr lang="en-US" sz="1000" dirty="0" err="1"/>
              <a:t>environmen</a:t>
            </a:r>
            <a:r>
              <a:rPr lang="lv-LV" sz="1000" dirty="0"/>
              <a:t>,</a:t>
            </a:r>
            <a:r>
              <a:rPr lang="en-US" sz="1000" dirty="0"/>
              <a:t>t during the production process consumes fewer resources</a:t>
            </a:r>
            <a:endParaRPr lang="lv-LV" sz="1000" dirty="0"/>
          </a:p>
        </p:txBody>
      </p:sp>
      <p:sp>
        <p:nvSpPr>
          <p:cNvPr id="7" name="Taisnstūris: ar noapaļotiem stūriem 6">
            <a:extLst>
              <a:ext uri="{FF2B5EF4-FFF2-40B4-BE49-F238E27FC236}">
                <a16:creationId xmlns:a16="http://schemas.microsoft.com/office/drawing/2014/main" id="{69DA2AAB-CECF-C896-ABA2-EC16993590EC}"/>
              </a:ext>
            </a:extLst>
          </p:cNvPr>
          <p:cNvSpPr/>
          <p:nvPr/>
        </p:nvSpPr>
        <p:spPr>
          <a:xfrm>
            <a:off x="1953784" y="4961710"/>
            <a:ext cx="1118077" cy="9445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000" dirty="0"/>
              <a:t>Companies that can hand over unused wood materials</a:t>
            </a:r>
            <a:endParaRPr lang="lv-LV" sz="1000" dirty="0"/>
          </a:p>
        </p:txBody>
      </p:sp>
      <p:sp>
        <p:nvSpPr>
          <p:cNvPr id="8" name="Taisnstūris: ar noapaļotiem stūriem 7">
            <a:extLst>
              <a:ext uri="{FF2B5EF4-FFF2-40B4-BE49-F238E27FC236}">
                <a16:creationId xmlns:a16="http://schemas.microsoft.com/office/drawing/2014/main" id="{E6B41416-575C-7B61-9A67-980EAE6424A8}"/>
              </a:ext>
            </a:extLst>
          </p:cNvPr>
          <p:cNvSpPr/>
          <p:nvPr/>
        </p:nvSpPr>
        <p:spPr>
          <a:xfrm>
            <a:off x="2791280" y="5598170"/>
            <a:ext cx="1105319" cy="94456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v-LV" sz="1200" dirty="0"/>
              <a:t>Makerspaces</a:t>
            </a:r>
          </a:p>
        </p:txBody>
      </p:sp>
      <p:sp>
        <p:nvSpPr>
          <p:cNvPr id="11" name="Taisnstūris: ar noapaļotiem stūriem 10">
            <a:extLst>
              <a:ext uri="{FF2B5EF4-FFF2-40B4-BE49-F238E27FC236}">
                <a16:creationId xmlns:a16="http://schemas.microsoft.com/office/drawing/2014/main" id="{1A0B397D-99A4-7F1D-9505-F846B65303B3}"/>
              </a:ext>
            </a:extLst>
          </p:cNvPr>
          <p:cNvSpPr/>
          <p:nvPr/>
        </p:nvSpPr>
        <p:spPr>
          <a:xfrm>
            <a:off x="3896599" y="2814825"/>
            <a:ext cx="1690284" cy="72430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latin typeface="Suisse Intl"/>
              </a:rPr>
              <a:t>Can be recycled</a:t>
            </a:r>
            <a:endParaRPr lang="lv-LV" sz="1200" dirty="0">
              <a:solidFill>
                <a:schemeClr val="bg1"/>
              </a:solidFill>
            </a:endParaRPr>
          </a:p>
        </p:txBody>
      </p:sp>
      <p:sp>
        <p:nvSpPr>
          <p:cNvPr id="12" name="Taisnstūris: ar noapaļotiem stūriem 11">
            <a:extLst>
              <a:ext uri="{FF2B5EF4-FFF2-40B4-BE49-F238E27FC236}">
                <a16:creationId xmlns:a16="http://schemas.microsoft.com/office/drawing/2014/main" id="{A865460F-7C13-8BA1-47D2-58D97AD6E5BA}"/>
              </a:ext>
            </a:extLst>
          </p:cNvPr>
          <p:cNvSpPr/>
          <p:nvPr/>
        </p:nvSpPr>
        <p:spPr>
          <a:xfrm>
            <a:off x="5956753" y="3054698"/>
            <a:ext cx="2182412" cy="9344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t>The parts of the shelf are designed in such a way that they can be renewed if necessary and in cases when a part has worn out</a:t>
            </a:r>
            <a:endParaRPr lang="lv-LV" sz="1200" dirty="0"/>
          </a:p>
        </p:txBody>
      </p:sp>
      <p:sp>
        <p:nvSpPr>
          <p:cNvPr id="13" name="Taisnstūris: ar noapaļotiem stūriem 12">
            <a:extLst>
              <a:ext uri="{FF2B5EF4-FFF2-40B4-BE49-F238E27FC236}">
                <a16:creationId xmlns:a16="http://schemas.microsoft.com/office/drawing/2014/main" id="{8B68EF28-D55C-585C-47AD-388472805DBA}"/>
              </a:ext>
            </a:extLst>
          </p:cNvPr>
          <p:cNvSpPr/>
          <p:nvPr/>
        </p:nvSpPr>
        <p:spPr>
          <a:xfrm>
            <a:off x="8909872" y="2958513"/>
            <a:ext cx="1690284" cy="112686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The ability to transform, change its function and application, is given a </a:t>
            </a:r>
            <a:r>
              <a:rPr lang="lv-LV" sz="1200" dirty="0">
                <a:solidFill>
                  <a:schemeClr val="bg1"/>
                </a:solidFill>
              </a:rPr>
              <a:t>«</a:t>
            </a:r>
            <a:r>
              <a:rPr lang="en-US" sz="1200" dirty="0">
                <a:solidFill>
                  <a:schemeClr val="bg1"/>
                </a:solidFill>
              </a:rPr>
              <a:t>second </a:t>
            </a:r>
            <a:r>
              <a:rPr lang="lv-LV" sz="1200" dirty="0" err="1">
                <a:solidFill>
                  <a:schemeClr val="bg1"/>
                </a:solidFill>
              </a:rPr>
              <a:t>chance</a:t>
            </a:r>
            <a:r>
              <a:rPr lang="lv-LV" sz="1200" dirty="0">
                <a:solidFill>
                  <a:schemeClr val="bg1"/>
                </a:solidFill>
              </a:rPr>
              <a:t>»</a:t>
            </a:r>
            <a:r>
              <a:rPr lang="en-US" sz="1200" dirty="0">
                <a:solidFill>
                  <a:schemeClr val="bg1"/>
                </a:solidFill>
              </a:rPr>
              <a:t>.</a:t>
            </a:r>
            <a:endParaRPr lang="lv-LV" sz="1200" dirty="0">
              <a:solidFill>
                <a:schemeClr val="bg1"/>
              </a:solidFill>
            </a:endParaRPr>
          </a:p>
        </p:txBody>
      </p:sp>
      <p:sp>
        <p:nvSpPr>
          <p:cNvPr id="14" name="Taisnstūris: ar noapaļotiem stūriem 13">
            <a:extLst>
              <a:ext uri="{FF2B5EF4-FFF2-40B4-BE49-F238E27FC236}">
                <a16:creationId xmlns:a16="http://schemas.microsoft.com/office/drawing/2014/main" id="{057CB81F-2602-410C-F4E2-7028EC77A17A}"/>
              </a:ext>
            </a:extLst>
          </p:cNvPr>
          <p:cNvSpPr/>
          <p:nvPr/>
        </p:nvSpPr>
        <p:spPr>
          <a:xfrm>
            <a:off x="3934389" y="4175589"/>
            <a:ext cx="1690284" cy="9344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made from 50% recycled materials and 98% further recyclable materials</a:t>
            </a:r>
            <a:endParaRPr lang="lv-LV" sz="1200" dirty="0">
              <a:solidFill>
                <a:schemeClr val="bg1"/>
              </a:solidFill>
            </a:endParaRPr>
          </a:p>
        </p:txBody>
      </p:sp>
      <p:sp>
        <p:nvSpPr>
          <p:cNvPr id="16" name="Taisnstūris: ar noapaļotiem stūriem 15">
            <a:extLst>
              <a:ext uri="{FF2B5EF4-FFF2-40B4-BE49-F238E27FC236}">
                <a16:creationId xmlns:a16="http://schemas.microsoft.com/office/drawing/2014/main" id="{5623D696-3298-9F8B-D0E6-E9EE6BBB5D4C}"/>
              </a:ext>
            </a:extLst>
          </p:cNvPr>
          <p:cNvSpPr/>
          <p:nvPr/>
        </p:nvSpPr>
        <p:spPr>
          <a:xfrm>
            <a:off x="3927780" y="5576866"/>
            <a:ext cx="1651278" cy="94456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Using recycled materials consumes less energy than </a:t>
            </a:r>
            <a:r>
              <a:rPr lang="lv-LV" sz="1200" dirty="0" err="1">
                <a:solidFill>
                  <a:schemeClr val="bg1"/>
                </a:solidFill>
              </a:rPr>
              <a:t>new</a:t>
            </a:r>
            <a:r>
              <a:rPr lang="en-US" sz="1200" dirty="0">
                <a:solidFill>
                  <a:schemeClr val="bg1"/>
                </a:solidFill>
              </a:rPr>
              <a:t> materials</a:t>
            </a:r>
            <a:endParaRPr lang="lv-LV" sz="1200" dirty="0">
              <a:solidFill>
                <a:schemeClr val="bg1"/>
              </a:solidFill>
            </a:endParaRPr>
          </a:p>
        </p:txBody>
      </p:sp>
      <p:sp>
        <p:nvSpPr>
          <p:cNvPr id="17" name="Taisnstūris: ar noapaļotiem stūriem 16">
            <a:extLst>
              <a:ext uri="{FF2B5EF4-FFF2-40B4-BE49-F238E27FC236}">
                <a16:creationId xmlns:a16="http://schemas.microsoft.com/office/drawing/2014/main" id="{AA426A3B-0743-632B-9A82-2D2599F66730}"/>
              </a:ext>
            </a:extLst>
          </p:cNvPr>
          <p:cNvSpPr/>
          <p:nvPr/>
        </p:nvSpPr>
        <p:spPr>
          <a:xfrm>
            <a:off x="5882428" y="5598170"/>
            <a:ext cx="1219412" cy="76271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t>It's not the "brand" that matters.</a:t>
            </a:r>
            <a:endParaRPr lang="lv-LV" sz="1200" dirty="0"/>
          </a:p>
        </p:txBody>
      </p:sp>
      <p:sp>
        <p:nvSpPr>
          <p:cNvPr id="21" name="Taisnstūris: ar noapaļotiem stūriem 20">
            <a:extLst>
              <a:ext uri="{FF2B5EF4-FFF2-40B4-BE49-F238E27FC236}">
                <a16:creationId xmlns:a16="http://schemas.microsoft.com/office/drawing/2014/main" id="{CD722960-16BB-4202-BEBA-70E68B5A543C}"/>
              </a:ext>
            </a:extLst>
          </p:cNvPr>
          <p:cNvSpPr/>
          <p:nvPr/>
        </p:nvSpPr>
        <p:spPr>
          <a:xfrm>
            <a:off x="2065654" y="884255"/>
            <a:ext cx="1639891" cy="63304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Promotes cooperation and sustainable business development</a:t>
            </a:r>
            <a:endParaRPr lang="lv-LV" sz="1200" dirty="0">
              <a:solidFill>
                <a:schemeClr val="bg1"/>
              </a:solidFill>
            </a:endParaRPr>
          </a:p>
        </p:txBody>
      </p:sp>
      <p:sp>
        <p:nvSpPr>
          <p:cNvPr id="22" name="Taisnstūris: ar noapaļotiem stūriem 21">
            <a:extLst>
              <a:ext uri="{FF2B5EF4-FFF2-40B4-BE49-F238E27FC236}">
                <a16:creationId xmlns:a16="http://schemas.microsoft.com/office/drawing/2014/main" id="{CAA1603F-1D56-DE86-125B-D2F9644BC565}"/>
              </a:ext>
            </a:extLst>
          </p:cNvPr>
          <p:cNvSpPr/>
          <p:nvPr/>
        </p:nvSpPr>
        <p:spPr>
          <a:xfrm>
            <a:off x="2011679" y="1579767"/>
            <a:ext cx="1808503" cy="63304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Can't respond, influence processes that happen in other org.</a:t>
            </a:r>
            <a:endParaRPr lang="lv-LV" sz="1200" dirty="0">
              <a:solidFill>
                <a:schemeClr val="bg1"/>
              </a:solidFill>
            </a:endParaRPr>
          </a:p>
        </p:txBody>
      </p:sp>
      <p:sp>
        <p:nvSpPr>
          <p:cNvPr id="23" name="Taisnstūris: ar noapaļotiem stūriem 22">
            <a:extLst>
              <a:ext uri="{FF2B5EF4-FFF2-40B4-BE49-F238E27FC236}">
                <a16:creationId xmlns:a16="http://schemas.microsoft.com/office/drawing/2014/main" id="{021DF27A-9B84-9DF4-458E-178CF0AB24A3}"/>
              </a:ext>
            </a:extLst>
          </p:cNvPr>
          <p:cNvSpPr/>
          <p:nvPr/>
        </p:nvSpPr>
        <p:spPr>
          <a:xfrm>
            <a:off x="3820183" y="755130"/>
            <a:ext cx="1574777" cy="72430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Recycled materials, less consumption of resources and energy</a:t>
            </a:r>
          </a:p>
        </p:txBody>
      </p:sp>
      <p:sp>
        <p:nvSpPr>
          <p:cNvPr id="24" name="Taisnstūris: ar noapaļotiem stūriem 23">
            <a:extLst>
              <a:ext uri="{FF2B5EF4-FFF2-40B4-BE49-F238E27FC236}">
                <a16:creationId xmlns:a16="http://schemas.microsoft.com/office/drawing/2014/main" id="{73AF3201-1B05-0F14-30FC-0D8021FEACC4}"/>
              </a:ext>
            </a:extLst>
          </p:cNvPr>
          <p:cNvSpPr/>
          <p:nvPr/>
        </p:nvSpPr>
        <p:spPr>
          <a:xfrm>
            <a:off x="5275346" y="858344"/>
            <a:ext cx="1010480" cy="63304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Supports the local economy</a:t>
            </a:r>
            <a:endParaRPr lang="lv-LV" sz="1200" dirty="0">
              <a:solidFill>
                <a:schemeClr val="bg1"/>
              </a:solidFill>
            </a:endParaRPr>
          </a:p>
        </p:txBody>
      </p:sp>
      <p:sp>
        <p:nvSpPr>
          <p:cNvPr id="25" name="Taisnstūris: ar noapaļotiem stūriem 24">
            <a:extLst>
              <a:ext uri="{FF2B5EF4-FFF2-40B4-BE49-F238E27FC236}">
                <a16:creationId xmlns:a16="http://schemas.microsoft.com/office/drawing/2014/main" id="{67AFD874-0562-E8E3-6AAD-DE8B8ECE023C}"/>
              </a:ext>
            </a:extLst>
          </p:cNvPr>
          <p:cNvSpPr/>
          <p:nvPr/>
        </p:nvSpPr>
        <p:spPr>
          <a:xfrm>
            <a:off x="4037628" y="1621271"/>
            <a:ext cx="1515004" cy="7742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Recycled materials also consume energy when they are recycled</a:t>
            </a:r>
            <a:endParaRPr lang="lv-LV" sz="1200" dirty="0">
              <a:solidFill>
                <a:schemeClr val="bg1"/>
              </a:solidFill>
            </a:endParaRPr>
          </a:p>
        </p:txBody>
      </p:sp>
      <p:sp>
        <p:nvSpPr>
          <p:cNvPr id="26" name="Taisnstūris: ar noapaļotiem stūriem 25">
            <a:extLst>
              <a:ext uri="{FF2B5EF4-FFF2-40B4-BE49-F238E27FC236}">
                <a16:creationId xmlns:a16="http://schemas.microsoft.com/office/drawing/2014/main" id="{E048308D-BD67-4ACB-4D73-DFC27F7CEEE9}"/>
              </a:ext>
            </a:extLst>
          </p:cNvPr>
          <p:cNvSpPr/>
          <p:nvPr/>
        </p:nvSpPr>
        <p:spPr>
          <a:xfrm>
            <a:off x="8944060" y="1628042"/>
            <a:ext cx="1867966" cy="63304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Possible negative effects from long-distance transportation</a:t>
            </a:r>
            <a:endParaRPr lang="lv-LV" sz="1200" dirty="0">
              <a:solidFill>
                <a:schemeClr val="bg1"/>
              </a:solidFill>
            </a:endParaRPr>
          </a:p>
        </p:txBody>
      </p:sp>
      <p:sp>
        <p:nvSpPr>
          <p:cNvPr id="27" name="Taisnstūris: ar noapaļotiem stūriem 26">
            <a:extLst>
              <a:ext uri="{FF2B5EF4-FFF2-40B4-BE49-F238E27FC236}">
                <a16:creationId xmlns:a16="http://schemas.microsoft.com/office/drawing/2014/main" id="{854A3653-8342-DA21-20F7-881DD3C04A29}"/>
              </a:ext>
            </a:extLst>
          </p:cNvPr>
          <p:cNvSpPr/>
          <p:nvPr/>
        </p:nvSpPr>
        <p:spPr>
          <a:xfrm>
            <a:off x="9019072" y="858344"/>
            <a:ext cx="1010480" cy="63304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rPr>
              <a:t>Reduce the amount of waste</a:t>
            </a:r>
            <a:endParaRPr lang="lv-LV" sz="1200" dirty="0">
              <a:solidFill>
                <a:schemeClr val="bg1"/>
              </a:solidFill>
            </a:endParaRPr>
          </a:p>
        </p:txBody>
      </p:sp>
    </p:spTree>
    <p:extLst>
      <p:ext uri="{BB962C8B-B14F-4D97-AF65-F5344CB8AC3E}">
        <p14:creationId xmlns:p14="http://schemas.microsoft.com/office/powerpoint/2010/main" val="99993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6DBE259C-7DE4-43F5-3A4B-B8FF080B6850}"/>
              </a:ext>
            </a:extLst>
          </p:cNvPr>
          <p:cNvSpPr>
            <a:spLocks noGrp="1"/>
          </p:cNvSpPr>
          <p:nvPr>
            <p:ph type="body" sz="quarter" idx="25"/>
          </p:nvPr>
        </p:nvSpPr>
        <p:spPr>
          <a:xfrm>
            <a:off x="5731532" y="838833"/>
            <a:ext cx="6712318" cy="944563"/>
          </a:xfrm>
        </p:spPr>
        <p:txBody>
          <a:bodyPr/>
          <a:lstStyle/>
          <a:p>
            <a:r>
              <a:rPr lang="en-US" dirty="0"/>
              <a:t>A story of experience</a:t>
            </a:r>
            <a:endParaRPr lang="lv-LV" dirty="0"/>
          </a:p>
        </p:txBody>
      </p:sp>
      <p:sp>
        <p:nvSpPr>
          <p:cNvPr id="5" name="Teksta vietturis 4">
            <a:extLst>
              <a:ext uri="{FF2B5EF4-FFF2-40B4-BE49-F238E27FC236}">
                <a16:creationId xmlns:a16="http://schemas.microsoft.com/office/drawing/2014/main" id="{EA77E5EC-70CE-D605-BFEF-752FEDDF5280}"/>
              </a:ext>
            </a:extLst>
          </p:cNvPr>
          <p:cNvSpPr>
            <a:spLocks noGrp="1"/>
          </p:cNvSpPr>
          <p:nvPr>
            <p:ph type="body" sz="quarter" idx="27"/>
          </p:nvPr>
        </p:nvSpPr>
        <p:spPr>
          <a:xfrm>
            <a:off x="5731532" y="2172382"/>
            <a:ext cx="5994400" cy="3846785"/>
          </a:xfrm>
        </p:spPr>
        <p:txBody>
          <a:bodyPr/>
          <a:lstStyle/>
          <a:p>
            <a:pPr algn="just">
              <a:lnSpc>
                <a:spcPct val="107000"/>
              </a:lnSpc>
              <a:spcAft>
                <a:spcPts val="800"/>
              </a:spcAft>
            </a:pPr>
            <a:r>
              <a:rPr lang="en-US" dirty="0"/>
              <a:t>Invite a representative from a company that has succeeded in implementing innovative and sustainable practices</a:t>
            </a:r>
            <a:r>
              <a:rPr lang="lv-LV" dirty="0"/>
              <a:t>. </a:t>
            </a:r>
          </a:p>
          <a:p>
            <a:pPr algn="just">
              <a:lnSpc>
                <a:spcPct val="107000"/>
              </a:lnSpc>
              <a:spcAft>
                <a:spcPts val="800"/>
              </a:spcAft>
            </a:pPr>
            <a:r>
              <a:rPr lang="en-US" dirty="0"/>
              <a:t>An inspirational story that reflects the experience of implementing sustainable innovations and operating on circular economy principles</a:t>
            </a:r>
            <a:r>
              <a:rPr lang="lv-LV" dirty="0"/>
              <a:t>. </a:t>
            </a:r>
          </a:p>
          <a:p>
            <a:pPr algn="just">
              <a:lnSpc>
                <a:spcPct val="107000"/>
              </a:lnSpc>
              <a:spcAft>
                <a:spcPts val="800"/>
              </a:spcAft>
            </a:pPr>
            <a:r>
              <a:rPr lang="en-US" dirty="0"/>
              <a:t>The aim is to engage and encourage others to implement sustainable practices in their company and to think about the life cycle of the product, the ecological footprint</a:t>
            </a:r>
            <a:r>
              <a:rPr lang="lv-LV" dirty="0"/>
              <a:t>.</a:t>
            </a:r>
          </a:p>
          <a:p>
            <a:endParaRPr lang="lv-LV" dirty="0"/>
          </a:p>
        </p:txBody>
      </p:sp>
      <p:pic>
        <p:nvPicPr>
          <p:cNvPr id="9" name="Attēls 8">
            <a:hlinkClick r:id="rId2"/>
            <a:extLst>
              <a:ext uri="{FF2B5EF4-FFF2-40B4-BE49-F238E27FC236}">
                <a16:creationId xmlns:a16="http://schemas.microsoft.com/office/drawing/2014/main" id="{975A63F9-769F-AC19-B687-F6A55DE5DB7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359"/>
          <a:stretch/>
        </p:blipFill>
        <p:spPr>
          <a:xfrm>
            <a:off x="0" y="0"/>
            <a:ext cx="5596360" cy="6858000"/>
          </a:xfrm>
          <a:prstGeom prst="rect">
            <a:avLst/>
          </a:prstGeom>
        </p:spPr>
      </p:pic>
    </p:spTree>
    <p:extLst>
      <p:ext uri="{BB962C8B-B14F-4D97-AF65-F5344CB8AC3E}">
        <p14:creationId xmlns:p14="http://schemas.microsoft.com/office/powerpoint/2010/main" val="255221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B257D4-D8D1-89BA-E315-B4D9EA204F9B}"/>
              </a:ext>
            </a:extLst>
          </p:cNvPr>
          <p:cNvSpPr>
            <a:spLocks noGrp="1"/>
          </p:cNvSpPr>
          <p:nvPr>
            <p:ph type="title"/>
          </p:nvPr>
        </p:nvSpPr>
        <p:spPr>
          <a:xfrm>
            <a:off x="533851" y="824610"/>
            <a:ext cx="7376010" cy="550863"/>
          </a:xfrm>
        </p:spPr>
        <p:txBody>
          <a:bodyPr/>
          <a:lstStyle/>
          <a:p>
            <a:r>
              <a:rPr lang="lv-LV" dirty="0" err="1"/>
              <a:t>Task</a:t>
            </a:r>
            <a:endParaRPr lang="lv-LV" dirty="0"/>
          </a:p>
        </p:txBody>
      </p:sp>
      <p:sp>
        <p:nvSpPr>
          <p:cNvPr id="4" name="Teksta vietturis 3">
            <a:extLst>
              <a:ext uri="{FF2B5EF4-FFF2-40B4-BE49-F238E27FC236}">
                <a16:creationId xmlns:a16="http://schemas.microsoft.com/office/drawing/2014/main" id="{EB0BE8F8-9EAE-730D-F52F-B97746DE4541}"/>
              </a:ext>
            </a:extLst>
          </p:cNvPr>
          <p:cNvSpPr>
            <a:spLocks noGrp="1"/>
          </p:cNvSpPr>
          <p:nvPr>
            <p:ph type="body" sz="quarter" idx="27"/>
          </p:nvPr>
        </p:nvSpPr>
        <p:spPr/>
        <p:txBody>
          <a:bodyPr/>
          <a:lstStyle/>
          <a:p>
            <a:pPr algn="l">
              <a:buFont typeface="+mj-lt"/>
              <a:buAutoNum type="arabicPeriod"/>
            </a:pPr>
            <a:r>
              <a:rPr lang="en-US" b="0" i="0" dirty="0">
                <a:effectLst/>
                <a:latin typeface="Söhne"/>
              </a:rPr>
              <a:t>Find your team member and pair up in twos.</a:t>
            </a:r>
          </a:p>
          <a:p>
            <a:pPr algn="l">
              <a:buFont typeface="+mj-lt"/>
              <a:buAutoNum type="arabicPeriod"/>
            </a:pPr>
            <a:r>
              <a:rPr lang="en-US" b="0" i="0" dirty="0">
                <a:effectLst/>
                <a:latin typeface="Söhne"/>
              </a:rPr>
              <a:t>Choose an item/product and think of possible actions to:</a:t>
            </a:r>
          </a:p>
          <a:p>
            <a:pPr marL="800100" lvl="1" indent="-342900" algn="l">
              <a:buFont typeface="Arial" panose="020B0604020202020204" pitchFamily="34" charset="0"/>
              <a:buChar char="•"/>
            </a:pPr>
            <a:r>
              <a:rPr lang="en-US" b="0" i="0" dirty="0">
                <a:effectLst/>
                <a:latin typeface="Söhne"/>
              </a:rPr>
              <a:t>reduce the consumption of raw materials and energy in its production;</a:t>
            </a:r>
          </a:p>
          <a:p>
            <a:pPr marL="800100" lvl="1" indent="-342900" algn="l">
              <a:buFont typeface="Arial" panose="020B0604020202020204" pitchFamily="34" charset="0"/>
              <a:buChar char="•"/>
            </a:pPr>
            <a:r>
              <a:rPr lang="en-US" b="0" i="0" dirty="0">
                <a:effectLst/>
                <a:latin typeface="Söhne"/>
              </a:rPr>
              <a:t>possibly extend its usage life;</a:t>
            </a:r>
          </a:p>
          <a:p>
            <a:pPr marL="800100" lvl="1" indent="-342900" algn="l">
              <a:buFont typeface="Arial" panose="020B0604020202020204" pitchFamily="34" charset="0"/>
              <a:buChar char="•"/>
            </a:pPr>
            <a:r>
              <a:rPr lang="en-US" b="0" i="0" dirty="0">
                <a:effectLst/>
                <a:latin typeface="Söhne"/>
              </a:rPr>
              <a:t>make it possible to recycle it.</a:t>
            </a:r>
          </a:p>
        </p:txBody>
      </p:sp>
    </p:spTree>
    <p:extLst>
      <p:ext uri="{BB962C8B-B14F-4D97-AF65-F5344CB8AC3E}">
        <p14:creationId xmlns:p14="http://schemas.microsoft.com/office/powerpoint/2010/main" val="17506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38200" y="365125"/>
            <a:ext cx="10515600" cy="1325563"/>
          </a:xfrm>
        </p:spPr>
        <p:txBody>
          <a:bodyPr>
            <a:normAutofit/>
          </a:bodyPr>
          <a:lstStyle/>
          <a:p>
            <a:r>
              <a:rPr lang="lv-LV" altLang="lv-LV" sz="5400" b="1" noProof="0" dirty="0"/>
              <a:t>The </a:t>
            </a:r>
            <a:r>
              <a:rPr lang="lv-LV" altLang="lv-LV" sz="5400" b="1" noProof="0" dirty="0" err="1"/>
              <a:t>main</a:t>
            </a:r>
            <a:r>
              <a:rPr lang="lv-LV" altLang="lv-LV" sz="5400" b="1" noProof="0" dirty="0"/>
              <a:t> </a:t>
            </a:r>
            <a:r>
              <a:rPr lang="lv-LV" altLang="lv-LV" sz="5400" b="1" noProof="0" dirty="0" err="1"/>
              <a:t>principles</a:t>
            </a:r>
            <a:r>
              <a:rPr lang="lv-LV" altLang="lv-LV" sz="5400" b="1" noProof="0" dirty="0"/>
              <a:t> of </a:t>
            </a:r>
            <a:r>
              <a:rPr lang="lv-LV" altLang="lv-LV" sz="5400" b="1" noProof="0" dirty="0" err="1"/>
              <a:t>ec-odesign</a:t>
            </a:r>
            <a:r>
              <a:rPr lang="lv-LV" altLang="lv-LV" sz="5400" b="1" noProof="0" dirty="0"/>
              <a:t>:</a:t>
            </a:r>
          </a:p>
        </p:txBody>
      </p:sp>
      <p:sp>
        <p:nvSpPr>
          <p:cNvPr id="111619" name="Rectangle 3"/>
          <p:cNvSpPr>
            <a:spLocks noGrp="1" noChangeArrowheads="1"/>
          </p:cNvSpPr>
          <p:nvPr>
            <p:ph type="body" idx="1"/>
          </p:nvPr>
        </p:nvSpPr>
        <p:spPr>
          <a:xfrm>
            <a:off x="838200" y="1929384"/>
            <a:ext cx="10515600" cy="4251960"/>
          </a:xfrm>
        </p:spPr>
        <p:txBody>
          <a:bodyPr>
            <a:normAutofit/>
          </a:bodyPr>
          <a:lstStyle/>
          <a:p>
            <a:pPr marL="342900" indent="-342900">
              <a:buFont typeface="Arial" panose="020B0604020202020204" pitchFamily="34" charset="0"/>
              <a:buChar char="•"/>
            </a:pPr>
            <a:r>
              <a:rPr lang="en-US" altLang="lv-LV" sz="2200" noProof="0" dirty="0">
                <a:solidFill>
                  <a:schemeClr val="tx1"/>
                </a:solidFill>
              </a:rPr>
              <a:t>reduce consumption of </a:t>
            </a:r>
            <a:r>
              <a:rPr lang="en-US" altLang="lv-LV" sz="2200" u="sng" noProof="0" dirty="0">
                <a:solidFill>
                  <a:schemeClr val="tx1"/>
                </a:solidFill>
              </a:rPr>
              <a:t>raw materials</a:t>
            </a:r>
            <a:r>
              <a:rPr lang="lv-LV" altLang="lv-LV" sz="2200" u="sng" noProof="0" dirty="0">
                <a:solidFill>
                  <a:schemeClr val="tx1"/>
                </a:solidFill>
              </a:rPr>
              <a:t> </a:t>
            </a:r>
            <a:r>
              <a:rPr lang="lv-LV" altLang="lv-LV" sz="2200" noProof="0" dirty="0">
                <a:solidFill>
                  <a:schemeClr val="tx1"/>
                </a:solidFill>
              </a:rPr>
              <a:t>(</a:t>
            </a:r>
            <a:r>
              <a:rPr lang="en-US" altLang="lv-LV" sz="2200" noProof="0" dirty="0">
                <a:solidFill>
                  <a:schemeClr val="tx1"/>
                </a:solidFill>
              </a:rPr>
              <a:t>economy of materials, reduced consumption of natural resources</a:t>
            </a:r>
            <a:r>
              <a:rPr lang="lv-LV" altLang="lv-LV" sz="2200" noProof="0" dirty="0">
                <a:solidFill>
                  <a:schemeClr val="tx1"/>
                </a:solidFill>
              </a:rPr>
              <a:t>) </a:t>
            </a:r>
          </a:p>
          <a:p>
            <a:pPr marL="342900" indent="-342900">
              <a:buFont typeface="Arial" panose="020B0604020202020204" pitchFamily="34" charset="0"/>
              <a:buChar char="•"/>
            </a:pPr>
            <a:r>
              <a:rPr lang="lv-LV" altLang="lv-LV" sz="2200" noProof="0" dirty="0" err="1">
                <a:solidFill>
                  <a:schemeClr val="tx1"/>
                </a:solidFill>
              </a:rPr>
              <a:t>reduce</a:t>
            </a:r>
            <a:r>
              <a:rPr lang="lv-LV" altLang="lv-LV" sz="2200" noProof="0" dirty="0">
                <a:solidFill>
                  <a:schemeClr val="tx1"/>
                </a:solidFill>
              </a:rPr>
              <a:t> </a:t>
            </a:r>
            <a:r>
              <a:rPr lang="lv-LV" altLang="lv-LV" sz="2200" noProof="0" dirty="0" err="1">
                <a:solidFill>
                  <a:schemeClr val="tx1"/>
                </a:solidFill>
              </a:rPr>
              <a:t>energy</a:t>
            </a:r>
            <a:r>
              <a:rPr lang="lv-LV" altLang="lv-LV" sz="2200" noProof="0" dirty="0">
                <a:solidFill>
                  <a:schemeClr val="tx1"/>
                </a:solidFill>
              </a:rPr>
              <a:t> </a:t>
            </a:r>
            <a:r>
              <a:rPr lang="lv-LV" altLang="lv-LV" sz="2200" u="sng" noProof="0" dirty="0" err="1">
                <a:solidFill>
                  <a:schemeClr val="tx1"/>
                </a:solidFill>
              </a:rPr>
              <a:t>consumption</a:t>
            </a:r>
            <a:r>
              <a:rPr lang="lv-LV" altLang="lv-LV" sz="2200" noProof="0" dirty="0">
                <a:solidFill>
                  <a:schemeClr val="tx1"/>
                </a:solidFill>
              </a:rPr>
              <a:t> (</a:t>
            </a:r>
            <a:r>
              <a:rPr lang="en-US" altLang="lv-LV" sz="2200" noProof="0" dirty="0">
                <a:solidFill>
                  <a:schemeClr val="tx1"/>
                </a:solidFill>
              </a:rPr>
              <a:t>reduced consumption of energy resources</a:t>
            </a:r>
            <a:r>
              <a:rPr lang="lv-LV" altLang="lv-LV" sz="2200" noProof="0" dirty="0">
                <a:solidFill>
                  <a:schemeClr val="tx1"/>
                </a:solidFill>
              </a:rPr>
              <a:t>)</a:t>
            </a:r>
          </a:p>
          <a:p>
            <a:pPr marL="342900" indent="-342900">
              <a:buFont typeface="Arial" panose="020B0604020202020204" pitchFamily="34" charset="0"/>
              <a:buChar char="•"/>
            </a:pPr>
            <a:r>
              <a:rPr lang="lv-LV" altLang="lv-LV" sz="2200" noProof="0" dirty="0" err="1">
                <a:solidFill>
                  <a:schemeClr val="tx1"/>
                </a:solidFill>
              </a:rPr>
              <a:t>use</a:t>
            </a:r>
            <a:r>
              <a:rPr lang="lv-LV" altLang="lv-LV" sz="2200" noProof="0" dirty="0">
                <a:solidFill>
                  <a:schemeClr val="tx1"/>
                </a:solidFill>
              </a:rPr>
              <a:t> </a:t>
            </a:r>
            <a:r>
              <a:rPr lang="lv-LV" altLang="lv-LV" sz="2200" noProof="0" dirty="0" err="1">
                <a:solidFill>
                  <a:schemeClr val="tx1"/>
                </a:solidFill>
              </a:rPr>
              <a:t>cleaner</a:t>
            </a:r>
            <a:r>
              <a:rPr lang="lv-LV" altLang="lv-LV" sz="2200" noProof="0" dirty="0">
                <a:solidFill>
                  <a:schemeClr val="tx1"/>
                </a:solidFill>
              </a:rPr>
              <a:t> </a:t>
            </a:r>
            <a:r>
              <a:rPr lang="lv-LV" altLang="lv-LV" sz="2200" noProof="0" dirty="0" err="1">
                <a:solidFill>
                  <a:schemeClr val="tx1"/>
                </a:solidFill>
              </a:rPr>
              <a:t>materials</a:t>
            </a:r>
            <a:r>
              <a:rPr lang="lv-LV" altLang="lv-LV" sz="2200" noProof="0" dirty="0">
                <a:solidFill>
                  <a:schemeClr val="tx1"/>
                </a:solidFill>
              </a:rPr>
              <a:t> – </a:t>
            </a:r>
            <a:r>
              <a:rPr lang="lv-LV" altLang="lv-LV" sz="2200" u="sng" noProof="0" dirty="0" err="1">
                <a:solidFill>
                  <a:schemeClr val="tx1"/>
                </a:solidFill>
              </a:rPr>
              <a:t>replacement</a:t>
            </a:r>
            <a:r>
              <a:rPr lang="lv-LV" altLang="lv-LV" sz="2200" noProof="0" dirty="0">
                <a:solidFill>
                  <a:schemeClr val="tx1"/>
                </a:solidFill>
              </a:rPr>
              <a:t> of </a:t>
            </a:r>
            <a:r>
              <a:rPr lang="lv-LV" altLang="lv-LV" sz="2200" noProof="0" dirty="0" err="1">
                <a:solidFill>
                  <a:schemeClr val="tx1"/>
                </a:solidFill>
              </a:rPr>
              <a:t>hazardous</a:t>
            </a:r>
            <a:r>
              <a:rPr lang="lv-LV" altLang="lv-LV" sz="2200" noProof="0" dirty="0">
                <a:solidFill>
                  <a:schemeClr val="tx1"/>
                </a:solidFill>
              </a:rPr>
              <a:t> </a:t>
            </a:r>
            <a:r>
              <a:rPr lang="lv-LV" altLang="lv-LV" sz="2200" noProof="0" dirty="0" err="1">
                <a:solidFill>
                  <a:schemeClr val="tx1"/>
                </a:solidFill>
              </a:rPr>
              <a:t>components</a:t>
            </a:r>
            <a:endParaRPr lang="lv-LV" altLang="lv-LV" sz="2200" u="sng" noProof="0" dirty="0">
              <a:solidFill>
                <a:schemeClr val="tx1"/>
              </a:solidFill>
            </a:endParaRPr>
          </a:p>
          <a:p>
            <a:pPr marL="342900" indent="-342900">
              <a:buFont typeface="Arial" panose="020B0604020202020204" pitchFamily="34" charset="0"/>
              <a:buChar char="•"/>
            </a:pPr>
            <a:r>
              <a:rPr lang="lv-LV" altLang="lv-LV" sz="2200" noProof="0" dirty="0" err="1">
                <a:solidFill>
                  <a:schemeClr val="tx1"/>
                </a:solidFill>
              </a:rPr>
              <a:t>use</a:t>
            </a:r>
            <a:r>
              <a:rPr lang="lv-LV" altLang="lv-LV" sz="2200" noProof="0" dirty="0">
                <a:solidFill>
                  <a:schemeClr val="tx1"/>
                </a:solidFill>
              </a:rPr>
              <a:t> </a:t>
            </a:r>
            <a:r>
              <a:rPr lang="lv-LV" altLang="lv-LV" sz="2200" noProof="0" dirty="0" err="1">
                <a:solidFill>
                  <a:schemeClr val="tx1"/>
                </a:solidFill>
              </a:rPr>
              <a:t>cleaner</a:t>
            </a:r>
            <a:r>
              <a:rPr lang="lv-LV" altLang="lv-LV" sz="2200" noProof="0" dirty="0">
                <a:solidFill>
                  <a:schemeClr val="tx1"/>
                </a:solidFill>
              </a:rPr>
              <a:t> </a:t>
            </a:r>
            <a:r>
              <a:rPr lang="lv-LV" altLang="lv-LV" sz="2200" noProof="0" dirty="0" err="1">
                <a:solidFill>
                  <a:schemeClr val="tx1"/>
                </a:solidFill>
              </a:rPr>
              <a:t>production</a:t>
            </a:r>
            <a:r>
              <a:rPr lang="lv-LV" altLang="lv-LV" sz="2200" noProof="0" dirty="0">
                <a:solidFill>
                  <a:schemeClr val="tx1"/>
                </a:solidFill>
              </a:rPr>
              <a:t> </a:t>
            </a:r>
            <a:r>
              <a:rPr lang="lv-LV" altLang="lv-LV" sz="2200" u="sng" noProof="0" dirty="0" err="1">
                <a:solidFill>
                  <a:schemeClr val="tx1"/>
                </a:solidFill>
              </a:rPr>
              <a:t>processes</a:t>
            </a:r>
            <a:r>
              <a:rPr lang="lv-LV" altLang="lv-LV" sz="2200" noProof="0" dirty="0">
                <a:solidFill>
                  <a:schemeClr val="tx1"/>
                </a:solidFill>
              </a:rPr>
              <a:t> (</a:t>
            </a:r>
            <a:r>
              <a:rPr lang="lv-LV" altLang="lv-LV" sz="2200" noProof="0" dirty="0" err="1">
                <a:solidFill>
                  <a:schemeClr val="tx1"/>
                </a:solidFill>
              </a:rPr>
              <a:t>includes</a:t>
            </a:r>
            <a:r>
              <a:rPr lang="lv-LV" altLang="lv-LV" sz="2200" noProof="0" dirty="0">
                <a:solidFill>
                  <a:schemeClr val="tx1"/>
                </a:solidFill>
              </a:rPr>
              <a:t> </a:t>
            </a:r>
            <a:r>
              <a:rPr lang="lv-LV" altLang="lv-LV" sz="2200" noProof="0" dirty="0" err="1">
                <a:solidFill>
                  <a:schemeClr val="tx1"/>
                </a:solidFill>
              </a:rPr>
              <a:t>safe</a:t>
            </a:r>
            <a:r>
              <a:rPr lang="lv-LV" altLang="lv-LV" sz="2200" noProof="0" dirty="0">
                <a:solidFill>
                  <a:schemeClr val="tx1"/>
                </a:solidFill>
              </a:rPr>
              <a:t> </a:t>
            </a:r>
            <a:r>
              <a:rPr lang="lv-LV" altLang="lv-LV" sz="2200" noProof="0" dirty="0" err="1">
                <a:solidFill>
                  <a:schemeClr val="tx1"/>
                </a:solidFill>
              </a:rPr>
              <a:t>alternatives</a:t>
            </a:r>
            <a:r>
              <a:rPr lang="lv-LV" altLang="lv-LV" sz="2200" noProof="0" dirty="0">
                <a:solidFill>
                  <a:schemeClr val="tx1"/>
                </a:solidFill>
              </a:rPr>
              <a:t>)</a:t>
            </a:r>
          </a:p>
          <a:p>
            <a:pPr marL="342900" indent="-342900">
              <a:buFont typeface="Arial" panose="020B0604020202020204" pitchFamily="34" charset="0"/>
              <a:buChar char="•"/>
            </a:pPr>
            <a:r>
              <a:rPr lang="en-US" altLang="lv-LV" sz="2200" noProof="0" dirty="0">
                <a:solidFill>
                  <a:schemeClr val="tx1"/>
                </a:solidFill>
              </a:rPr>
              <a:t>extend the </a:t>
            </a:r>
            <a:r>
              <a:rPr lang="en-US" altLang="lv-LV" sz="2200" u="sng" noProof="0" dirty="0">
                <a:solidFill>
                  <a:schemeClr val="tx1"/>
                </a:solidFill>
              </a:rPr>
              <a:t>life of the product</a:t>
            </a:r>
            <a:r>
              <a:rPr lang="lv-LV" altLang="lv-LV" sz="2200" u="sng" noProof="0" dirty="0">
                <a:solidFill>
                  <a:schemeClr val="tx1"/>
                </a:solidFill>
              </a:rPr>
              <a:t> </a:t>
            </a:r>
            <a:r>
              <a:rPr lang="lv-LV" altLang="lv-LV" sz="2200" noProof="0" dirty="0">
                <a:solidFill>
                  <a:schemeClr val="tx1"/>
                </a:solidFill>
              </a:rPr>
              <a:t>(</a:t>
            </a:r>
            <a:r>
              <a:rPr lang="en-US" altLang="lv-LV" sz="2200" noProof="0" dirty="0">
                <a:solidFill>
                  <a:schemeClr val="tx1"/>
                </a:solidFill>
              </a:rPr>
              <a:t>economy of materials, reduced consumption of natural resources</a:t>
            </a:r>
            <a:r>
              <a:rPr lang="lv-LV" altLang="lv-LV" sz="2200" noProof="0" dirty="0">
                <a:solidFill>
                  <a:schemeClr val="tx1"/>
                </a:solidFill>
              </a:rPr>
              <a:t>)</a:t>
            </a:r>
          </a:p>
          <a:p>
            <a:pPr marL="342900" indent="-342900">
              <a:buFont typeface="Arial" panose="020B0604020202020204" pitchFamily="34" charset="0"/>
              <a:buChar char="•"/>
            </a:pPr>
            <a:r>
              <a:rPr lang="en-US" altLang="lv-LV" sz="2200" noProof="0" dirty="0">
                <a:solidFill>
                  <a:schemeClr val="tx1"/>
                </a:solidFill>
              </a:rPr>
              <a:t>provide an understanding of eco-design</a:t>
            </a:r>
            <a:r>
              <a:rPr lang="lv-LV" altLang="lv-LV" sz="2200" noProof="0" dirty="0">
                <a:solidFill>
                  <a:schemeClr val="tx1"/>
                </a:solidFill>
              </a:rPr>
              <a:t> (</a:t>
            </a:r>
            <a:r>
              <a:rPr lang="en-US" altLang="lv-LV" sz="2200" noProof="0" dirty="0">
                <a:solidFill>
                  <a:schemeClr val="tx1"/>
                </a:solidFill>
              </a:rPr>
              <a:t>for the user</a:t>
            </a:r>
            <a:r>
              <a:rPr lang="lv-LV" altLang="lv-LV" sz="2200" noProof="0" dirty="0">
                <a:solidFill>
                  <a:schemeClr val="tx1"/>
                </a:solidFill>
              </a:rPr>
              <a:t> </a:t>
            </a:r>
            <a:r>
              <a:rPr lang="lv-LV" altLang="lv-LV" sz="2200" noProof="0" dirty="0" err="1">
                <a:solidFill>
                  <a:schemeClr val="tx1"/>
                </a:solidFill>
              </a:rPr>
              <a:t>and</a:t>
            </a:r>
            <a:r>
              <a:rPr lang="en-US" altLang="lv-LV" sz="2200" noProof="0" dirty="0">
                <a:solidFill>
                  <a:schemeClr val="tx1"/>
                </a:solidFill>
              </a:rPr>
              <a:t> the client</a:t>
            </a:r>
            <a:r>
              <a:rPr lang="lv-LV" altLang="lv-LV" sz="2200" noProof="0" dirty="0">
                <a:solidFill>
                  <a:schemeClr val="tx1"/>
                </a:solidFill>
              </a:rPr>
              <a:t>)</a:t>
            </a:r>
          </a:p>
        </p:txBody>
      </p:sp>
    </p:spTree>
    <p:extLst>
      <p:ext uri="{BB962C8B-B14F-4D97-AF65-F5344CB8AC3E}">
        <p14:creationId xmlns:p14="http://schemas.microsoft.com/office/powerpoint/2010/main" val="339817946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ttēla vietturis 10">
            <a:hlinkClick r:id="rId3"/>
            <a:extLst>
              <a:ext uri="{FF2B5EF4-FFF2-40B4-BE49-F238E27FC236}">
                <a16:creationId xmlns:a16="http://schemas.microsoft.com/office/drawing/2014/main" id="{6DFED04B-57C9-DF19-DCB4-4AFC3004CAB7}"/>
              </a:ext>
            </a:extLst>
          </p:cNvPr>
          <p:cNvPicPr>
            <a:picLocks noGrp="1" noChangeAspect="1"/>
          </p:cNvPicPr>
          <p:nvPr>
            <p:ph type="pic" sz="quarter" idx="24"/>
          </p:nvPr>
        </p:nvPicPr>
        <p:blipFill rotWithShape="1">
          <a:blip r:embed="rId4">
            <a:extLst>
              <a:ext uri="{28A0092B-C50C-407E-A947-70E740481C1C}">
                <a14:useLocalDpi xmlns:a14="http://schemas.microsoft.com/office/drawing/2010/main" val="0"/>
              </a:ext>
            </a:extLst>
          </a:blip>
          <a:srcRect l="-370" t="4074" r="2806"/>
          <a:stretch/>
        </p:blipFill>
        <p:spPr>
          <a:xfrm>
            <a:off x="72452" y="1175016"/>
            <a:ext cx="7316639" cy="4986866"/>
          </a:xfrm>
        </p:spPr>
      </p:pic>
      <p:sp>
        <p:nvSpPr>
          <p:cNvPr id="3" name="Teksta vietturis 2">
            <a:extLst>
              <a:ext uri="{FF2B5EF4-FFF2-40B4-BE49-F238E27FC236}">
                <a16:creationId xmlns:a16="http://schemas.microsoft.com/office/drawing/2014/main" id="{6169485A-FF23-49A4-4B75-141D08B2BB59}"/>
              </a:ext>
            </a:extLst>
          </p:cNvPr>
          <p:cNvSpPr>
            <a:spLocks noGrp="1"/>
          </p:cNvSpPr>
          <p:nvPr>
            <p:ph type="body" sz="quarter" idx="25"/>
          </p:nvPr>
        </p:nvSpPr>
        <p:spPr>
          <a:xfrm>
            <a:off x="396773" y="274637"/>
            <a:ext cx="5561912" cy="944563"/>
          </a:xfrm>
        </p:spPr>
        <p:txBody>
          <a:bodyPr/>
          <a:lstStyle/>
          <a:p>
            <a:r>
              <a:rPr lang="en-US" dirty="0"/>
              <a:t>Product life cycle</a:t>
            </a:r>
            <a:endParaRPr lang="lv-LV" dirty="0"/>
          </a:p>
        </p:txBody>
      </p:sp>
      <p:sp>
        <p:nvSpPr>
          <p:cNvPr id="6" name="Teksta vietturis 5">
            <a:extLst>
              <a:ext uri="{FF2B5EF4-FFF2-40B4-BE49-F238E27FC236}">
                <a16:creationId xmlns:a16="http://schemas.microsoft.com/office/drawing/2014/main" id="{BE750AE6-FA7F-AA1D-BA10-C5CE5AEF0E08}"/>
              </a:ext>
            </a:extLst>
          </p:cNvPr>
          <p:cNvSpPr>
            <a:spLocks noGrp="1"/>
          </p:cNvSpPr>
          <p:nvPr>
            <p:ph type="body" sz="quarter" idx="27"/>
          </p:nvPr>
        </p:nvSpPr>
        <p:spPr>
          <a:xfrm>
            <a:off x="7389091" y="1747345"/>
            <a:ext cx="4613390" cy="3814006"/>
          </a:xfrm>
        </p:spPr>
        <p:txBody>
          <a:bodyPr/>
          <a:lstStyle/>
          <a:p>
            <a:pPr algn="just"/>
            <a:r>
              <a:rPr lang="en-US" dirty="0"/>
              <a:t>The purpose of life cycle assessment is to identify environmental aspects related to the life cycle of products or services and to provide information to producers, consumers and other stakeholders about environmental impacts. This information makes it possible to develop and choose more sustainable solutions that would reduce the negative impact on the environment.</a:t>
            </a:r>
            <a:endParaRPr lang="lv-LV" dirty="0"/>
          </a:p>
        </p:txBody>
      </p:sp>
      <p:sp>
        <p:nvSpPr>
          <p:cNvPr id="4" name="Rectangle 3">
            <a:extLst>
              <a:ext uri="{FF2B5EF4-FFF2-40B4-BE49-F238E27FC236}">
                <a16:creationId xmlns:a16="http://schemas.microsoft.com/office/drawing/2014/main" id="{B38C32F3-6717-77CE-E3D9-C9D688B16D3E}"/>
              </a:ext>
            </a:extLst>
          </p:cNvPr>
          <p:cNvSpPr/>
          <p:nvPr/>
        </p:nvSpPr>
        <p:spPr>
          <a:xfrm>
            <a:off x="4281714" y="1661161"/>
            <a:ext cx="1524000"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ectangle 4">
            <a:extLst>
              <a:ext uri="{FF2B5EF4-FFF2-40B4-BE49-F238E27FC236}">
                <a16:creationId xmlns:a16="http://schemas.microsoft.com/office/drawing/2014/main" id="{32F3BBEE-EA62-DD51-6178-22D92E902A36}"/>
              </a:ext>
            </a:extLst>
          </p:cNvPr>
          <p:cNvSpPr/>
          <p:nvPr/>
        </p:nvSpPr>
        <p:spPr>
          <a:xfrm>
            <a:off x="6233317" y="1033759"/>
            <a:ext cx="1524000"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6">
            <a:extLst>
              <a:ext uri="{FF2B5EF4-FFF2-40B4-BE49-F238E27FC236}">
                <a16:creationId xmlns:a16="http://schemas.microsoft.com/office/drawing/2014/main" id="{171BCB33-7093-0D78-F002-36CC5502EE0C}"/>
              </a:ext>
            </a:extLst>
          </p:cNvPr>
          <p:cNvSpPr/>
          <p:nvPr/>
        </p:nvSpPr>
        <p:spPr>
          <a:xfrm>
            <a:off x="5733645" y="4348066"/>
            <a:ext cx="1524000"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57F9C9C8-9791-F41E-71DD-36FDE3191FCD}"/>
              </a:ext>
            </a:extLst>
          </p:cNvPr>
          <p:cNvSpPr/>
          <p:nvPr/>
        </p:nvSpPr>
        <p:spPr>
          <a:xfrm>
            <a:off x="5701542" y="2921908"/>
            <a:ext cx="1524000"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D9E6706C-5C7D-8EB0-9542-465CE9B711BF}"/>
              </a:ext>
            </a:extLst>
          </p:cNvPr>
          <p:cNvSpPr txBox="1"/>
          <p:nvPr/>
        </p:nvSpPr>
        <p:spPr>
          <a:xfrm>
            <a:off x="4393916" y="1747345"/>
            <a:ext cx="1625600" cy="430887"/>
          </a:xfrm>
          <a:prstGeom prst="rect">
            <a:avLst/>
          </a:prstGeom>
          <a:noFill/>
        </p:spPr>
        <p:txBody>
          <a:bodyPr wrap="square" lIns="0" tIns="0" rIns="0" bIns="0" rtlCol="0" anchor="ctr">
            <a:spAutoFit/>
          </a:bodyPr>
          <a:lstStyle/>
          <a:p>
            <a:r>
              <a:rPr lang="lv-LV" sz="1400" b="1" dirty="0" err="1">
                <a:solidFill>
                  <a:srgbClr val="004E84"/>
                </a:solidFill>
              </a:rPr>
              <a:t>production</a:t>
            </a:r>
            <a:r>
              <a:rPr lang="lv-LV" sz="1400" b="1" dirty="0">
                <a:solidFill>
                  <a:srgbClr val="004E84"/>
                </a:solidFill>
              </a:rPr>
              <a:t> (</a:t>
            </a:r>
            <a:r>
              <a:rPr lang="lv-LV" sz="1400" b="1" dirty="0" err="1">
                <a:solidFill>
                  <a:srgbClr val="004E84"/>
                </a:solidFill>
              </a:rPr>
              <a:t>energy</a:t>
            </a:r>
            <a:r>
              <a:rPr lang="lv-LV" sz="1400" b="1" dirty="0">
                <a:solidFill>
                  <a:srgbClr val="004E84"/>
                </a:solidFill>
              </a:rPr>
              <a:t>, </a:t>
            </a:r>
            <a:r>
              <a:rPr lang="lv-LV" sz="1400" b="1" dirty="0" err="1">
                <a:solidFill>
                  <a:srgbClr val="004E84"/>
                </a:solidFill>
              </a:rPr>
              <a:t>emissions</a:t>
            </a:r>
            <a:r>
              <a:rPr lang="lv-LV" sz="1400" b="1" dirty="0">
                <a:solidFill>
                  <a:srgbClr val="004E84"/>
                </a:solidFill>
              </a:rPr>
              <a:t>, </a:t>
            </a:r>
            <a:r>
              <a:rPr lang="lv-LV" sz="1400" b="1" dirty="0" err="1">
                <a:solidFill>
                  <a:srgbClr val="004E84"/>
                </a:solidFill>
              </a:rPr>
              <a:t>waste</a:t>
            </a:r>
            <a:r>
              <a:rPr lang="lv-LV" sz="1400" b="1" dirty="0">
                <a:solidFill>
                  <a:srgbClr val="004E84"/>
                </a:solidFill>
              </a:rPr>
              <a:t>)</a:t>
            </a:r>
          </a:p>
        </p:txBody>
      </p:sp>
      <p:sp>
        <p:nvSpPr>
          <p:cNvPr id="9" name="TextBox 8">
            <a:extLst>
              <a:ext uri="{FF2B5EF4-FFF2-40B4-BE49-F238E27FC236}">
                <a16:creationId xmlns:a16="http://schemas.microsoft.com/office/drawing/2014/main" id="{55733D87-4A82-0B24-35D7-09F8AEC86B4B}"/>
              </a:ext>
            </a:extLst>
          </p:cNvPr>
          <p:cNvSpPr txBox="1"/>
          <p:nvPr/>
        </p:nvSpPr>
        <p:spPr>
          <a:xfrm>
            <a:off x="5855548" y="2809450"/>
            <a:ext cx="1625600" cy="430887"/>
          </a:xfrm>
          <a:prstGeom prst="rect">
            <a:avLst/>
          </a:prstGeom>
          <a:noFill/>
        </p:spPr>
        <p:txBody>
          <a:bodyPr wrap="square" lIns="0" tIns="0" rIns="0" bIns="0" rtlCol="0" anchor="ctr">
            <a:spAutoFit/>
          </a:bodyPr>
          <a:lstStyle/>
          <a:p>
            <a:r>
              <a:rPr lang="lv-LV" sz="1400" b="1" dirty="0" err="1">
                <a:solidFill>
                  <a:srgbClr val="004E84"/>
                </a:solidFill>
              </a:rPr>
              <a:t>Packaging</a:t>
            </a:r>
            <a:r>
              <a:rPr lang="lv-LV" sz="1400" b="1" dirty="0">
                <a:solidFill>
                  <a:srgbClr val="004E84"/>
                </a:solidFill>
              </a:rPr>
              <a:t> </a:t>
            </a:r>
            <a:r>
              <a:rPr lang="lv-LV" sz="1400" b="1" dirty="0" err="1">
                <a:solidFill>
                  <a:srgbClr val="004E84"/>
                </a:solidFill>
              </a:rPr>
              <a:t>and</a:t>
            </a:r>
            <a:r>
              <a:rPr lang="lv-LV" sz="1400" b="1" dirty="0">
                <a:solidFill>
                  <a:srgbClr val="004E84"/>
                </a:solidFill>
              </a:rPr>
              <a:t> </a:t>
            </a:r>
            <a:r>
              <a:rPr lang="lv-LV" sz="1400" b="1" dirty="0" err="1">
                <a:solidFill>
                  <a:srgbClr val="004E84"/>
                </a:solidFill>
              </a:rPr>
              <a:t>distribution</a:t>
            </a:r>
            <a:endParaRPr lang="lv-LV" sz="1400" b="1" dirty="0">
              <a:solidFill>
                <a:srgbClr val="004E84"/>
              </a:solidFill>
            </a:endParaRPr>
          </a:p>
        </p:txBody>
      </p:sp>
      <p:sp>
        <p:nvSpPr>
          <p:cNvPr id="10" name="TextBox 9">
            <a:extLst>
              <a:ext uri="{FF2B5EF4-FFF2-40B4-BE49-F238E27FC236}">
                <a16:creationId xmlns:a16="http://schemas.microsoft.com/office/drawing/2014/main" id="{3D120125-C147-90FD-6C5D-7BF043665980}"/>
              </a:ext>
            </a:extLst>
          </p:cNvPr>
          <p:cNvSpPr txBox="1"/>
          <p:nvPr/>
        </p:nvSpPr>
        <p:spPr>
          <a:xfrm>
            <a:off x="5763491" y="4373897"/>
            <a:ext cx="1625600" cy="430887"/>
          </a:xfrm>
          <a:prstGeom prst="rect">
            <a:avLst/>
          </a:prstGeom>
          <a:noFill/>
        </p:spPr>
        <p:txBody>
          <a:bodyPr wrap="square" lIns="0" tIns="0" rIns="0" bIns="0" rtlCol="0" anchor="ctr">
            <a:spAutoFit/>
          </a:bodyPr>
          <a:lstStyle/>
          <a:p>
            <a:r>
              <a:rPr lang="en-US" sz="1400" b="1" dirty="0">
                <a:solidFill>
                  <a:srgbClr val="004E84"/>
                </a:solidFill>
              </a:rPr>
              <a:t>product use (energy, emissions, waste)</a:t>
            </a:r>
            <a:endParaRPr lang="lv-LV" sz="1400" b="1" dirty="0">
              <a:solidFill>
                <a:srgbClr val="004E84"/>
              </a:solidFill>
            </a:endParaRPr>
          </a:p>
        </p:txBody>
      </p:sp>
      <p:sp>
        <p:nvSpPr>
          <p:cNvPr id="15" name="Rectangle 14">
            <a:extLst>
              <a:ext uri="{FF2B5EF4-FFF2-40B4-BE49-F238E27FC236}">
                <a16:creationId xmlns:a16="http://schemas.microsoft.com/office/drawing/2014/main" id="{2667345A-7778-8B42-1A65-063349F3C9CC}"/>
              </a:ext>
            </a:extLst>
          </p:cNvPr>
          <p:cNvSpPr/>
          <p:nvPr/>
        </p:nvSpPr>
        <p:spPr>
          <a:xfrm>
            <a:off x="2106592" y="5087720"/>
            <a:ext cx="1162338"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a:extLst>
              <a:ext uri="{FF2B5EF4-FFF2-40B4-BE49-F238E27FC236}">
                <a16:creationId xmlns:a16="http://schemas.microsoft.com/office/drawing/2014/main" id="{01B0C929-1D36-F77B-5F77-C355221651B7}"/>
              </a:ext>
            </a:extLst>
          </p:cNvPr>
          <p:cNvSpPr txBox="1"/>
          <p:nvPr/>
        </p:nvSpPr>
        <p:spPr>
          <a:xfrm>
            <a:off x="2229137" y="5158129"/>
            <a:ext cx="1625600" cy="215444"/>
          </a:xfrm>
          <a:prstGeom prst="rect">
            <a:avLst/>
          </a:prstGeom>
          <a:noFill/>
        </p:spPr>
        <p:txBody>
          <a:bodyPr wrap="square" lIns="0" tIns="0" rIns="0" bIns="0" rtlCol="0" anchor="ctr">
            <a:spAutoFit/>
          </a:bodyPr>
          <a:lstStyle/>
          <a:p>
            <a:r>
              <a:rPr lang="en-US" sz="1400" b="1" dirty="0">
                <a:solidFill>
                  <a:srgbClr val="004E84"/>
                </a:solidFill>
              </a:rPr>
              <a:t>waste disposal</a:t>
            </a:r>
            <a:endParaRPr lang="lv-LV" sz="1400" b="1" dirty="0">
              <a:solidFill>
                <a:srgbClr val="004E84"/>
              </a:solidFill>
            </a:endParaRPr>
          </a:p>
        </p:txBody>
      </p:sp>
      <p:sp>
        <p:nvSpPr>
          <p:cNvPr id="16" name="Rectangle 15">
            <a:extLst>
              <a:ext uri="{FF2B5EF4-FFF2-40B4-BE49-F238E27FC236}">
                <a16:creationId xmlns:a16="http://schemas.microsoft.com/office/drawing/2014/main" id="{8EC74A77-D9B4-7D3F-D25F-8797A3C837F5}"/>
              </a:ext>
            </a:extLst>
          </p:cNvPr>
          <p:cNvSpPr/>
          <p:nvPr/>
        </p:nvSpPr>
        <p:spPr>
          <a:xfrm>
            <a:off x="777433" y="3955330"/>
            <a:ext cx="1162338"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ectangle 16">
            <a:extLst>
              <a:ext uri="{FF2B5EF4-FFF2-40B4-BE49-F238E27FC236}">
                <a16:creationId xmlns:a16="http://schemas.microsoft.com/office/drawing/2014/main" id="{CA95778A-D5AC-91B5-A18F-0557C9483129}"/>
              </a:ext>
            </a:extLst>
          </p:cNvPr>
          <p:cNvSpPr/>
          <p:nvPr/>
        </p:nvSpPr>
        <p:spPr>
          <a:xfrm>
            <a:off x="753046" y="2396129"/>
            <a:ext cx="1162338" cy="5257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09395491-DBDA-8429-236E-24D9A437520C}"/>
              </a:ext>
            </a:extLst>
          </p:cNvPr>
          <p:cNvSpPr txBox="1"/>
          <p:nvPr/>
        </p:nvSpPr>
        <p:spPr>
          <a:xfrm>
            <a:off x="603537" y="3956350"/>
            <a:ext cx="1625600" cy="215444"/>
          </a:xfrm>
          <a:prstGeom prst="rect">
            <a:avLst/>
          </a:prstGeom>
          <a:noFill/>
        </p:spPr>
        <p:txBody>
          <a:bodyPr wrap="square" lIns="0" tIns="0" rIns="0" bIns="0" rtlCol="0" anchor="ctr">
            <a:spAutoFit/>
          </a:bodyPr>
          <a:lstStyle/>
          <a:p>
            <a:r>
              <a:rPr lang="en-US" sz="1400" b="1" dirty="0">
                <a:solidFill>
                  <a:srgbClr val="004E84"/>
                </a:solidFill>
              </a:rPr>
              <a:t>Waste (recycling)</a:t>
            </a:r>
            <a:endParaRPr lang="lv-LV" sz="1400" b="1" dirty="0">
              <a:solidFill>
                <a:srgbClr val="004E84"/>
              </a:solidFill>
            </a:endParaRPr>
          </a:p>
        </p:txBody>
      </p:sp>
      <p:sp>
        <p:nvSpPr>
          <p:cNvPr id="14" name="TextBox 13">
            <a:extLst>
              <a:ext uri="{FF2B5EF4-FFF2-40B4-BE49-F238E27FC236}">
                <a16:creationId xmlns:a16="http://schemas.microsoft.com/office/drawing/2014/main" id="{3C914AB4-AA99-C4E8-ACBC-F8998DA280AA}"/>
              </a:ext>
            </a:extLst>
          </p:cNvPr>
          <p:cNvSpPr txBox="1"/>
          <p:nvPr/>
        </p:nvSpPr>
        <p:spPr>
          <a:xfrm>
            <a:off x="777433" y="2274557"/>
            <a:ext cx="1625600" cy="430887"/>
          </a:xfrm>
          <a:prstGeom prst="rect">
            <a:avLst/>
          </a:prstGeom>
          <a:noFill/>
        </p:spPr>
        <p:txBody>
          <a:bodyPr wrap="square" lIns="0" tIns="0" rIns="0" bIns="0" rtlCol="0" anchor="ctr">
            <a:spAutoFit/>
          </a:bodyPr>
          <a:lstStyle/>
          <a:p>
            <a:r>
              <a:rPr lang="en-US" sz="1400" b="1" dirty="0">
                <a:solidFill>
                  <a:srgbClr val="004E84"/>
                </a:solidFill>
              </a:rPr>
              <a:t>Extraction of raw materials</a:t>
            </a:r>
            <a:endParaRPr lang="lv-LV" sz="1400" b="1" dirty="0">
              <a:solidFill>
                <a:srgbClr val="004E84"/>
              </a:solidFill>
            </a:endParaRPr>
          </a:p>
        </p:txBody>
      </p:sp>
      <p:sp>
        <p:nvSpPr>
          <p:cNvPr id="18" name="TextBox 17">
            <a:extLst>
              <a:ext uri="{FF2B5EF4-FFF2-40B4-BE49-F238E27FC236}">
                <a16:creationId xmlns:a16="http://schemas.microsoft.com/office/drawing/2014/main" id="{555186F5-38C7-F458-BE16-190782824B68}"/>
              </a:ext>
            </a:extLst>
          </p:cNvPr>
          <p:cNvSpPr txBox="1"/>
          <p:nvPr/>
        </p:nvSpPr>
        <p:spPr>
          <a:xfrm>
            <a:off x="70806" y="6360088"/>
            <a:ext cx="8734855" cy="169277"/>
          </a:xfrm>
          <a:prstGeom prst="rect">
            <a:avLst/>
          </a:prstGeom>
          <a:noFill/>
        </p:spPr>
        <p:txBody>
          <a:bodyPr wrap="square" lIns="0" tIns="0" rIns="0" bIns="0" rtlCol="0" anchor="ctr">
            <a:spAutoFit/>
          </a:bodyPr>
          <a:lstStyle/>
          <a:p>
            <a:r>
              <a:rPr lang="en-US" sz="1100" dirty="0"/>
              <a:t>URL reference:  https://testeko.hostnet.lv/produkta-dzives-cikls/</a:t>
            </a:r>
            <a:endParaRPr lang="lv-LV" sz="1100" dirty="0" err="1"/>
          </a:p>
        </p:txBody>
      </p:sp>
    </p:spTree>
    <p:extLst>
      <p:ext uri="{BB962C8B-B14F-4D97-AF65-F5344CB8AC3E}">
        <p14:creationId xmlns:p14="http://schemas.microsoft.com/office/powerpoint/2010/main" val="183874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7DED4C-E2FB-73F0-50E9-713F7F3BB4EB}"/>
              </a:ext>
            </a:extLst>
          </p:cNvPr>
          <p:cNvSpPr>
            <a:spLocks noGrp="1"/>
          </p:cNvSpPr>
          <p:nvPr>
            <p:ph type="title"/>
          </p:nvPr>
        </p:nvSpPr>
        <p:spPr>
          <a:xfrm>
            <a:off x="476948" y="977010"/>
            <a:ext cx="9807004" cy="550863"/>
          </a:xfrm>
        </p:spPr>
        <p:txBody>
          <a:bodyPr/>
          <a:lstStyle/>
          <a:p>
            <a:pPr>
              <a:lnSpc>
                <a:spcPct val="107000"/>
              </a:lnSpc>
              <a:spcAft>
                <a:spcPts val="800"/>
              </a:spcAft>
            </a:pPr>
            <a:br>
              <a:rPr lang="en-US" sz="2800" dirty="0">
                <a:effectLst/>
                <a:latin typeface="Times New Roman" panose="02020603050405020304" pitchFamily="18" charset="0"/>
                <a:ea typeface="Calibri" panose="020F0502020204030204" pitchFamily="34" charset="0"/>
                <a:cs typeface="Arial" panose="020B0604020202020204" pitchFamily="34" charset="0"/>
              </a:rPr>
            </a:br>
            <a:r>
              <a:rPr lang="en-US" sz="3200" dirty="0"/>
              <a:t>The essential components of a life cycle assessment include:</a:t>
            </a:r>
            <a:br>
              <a:rPr lang="lv-LV" sz="4000" dirty="0">
                <a:effectLst/>
                <a:latin typeface="Calibri" panose="020F0502020204030204" pitchFamily="34" charset="0"/>
                <a:ea typeface="Calibri" panose="020F0502020204030204" pitchFamily="34" charset="0"/>
                <a:cs typeface="Arial" panose="020B0604020202020204" pitchFamily="34" charset="0"/>
              </a:rPr>
            </a:br>
            <a:endParaRPr lang="lv-LV" dirty="0"/>
          </a:p>
        </p:txBody>
      </p:sp>
      <p:sp>
        <p:nvSpPr>
          <p:cNvPr id="4" name="Teksta vietturis 3">
            <a:extLst>
              <a:ext uri="{FF2B5EF4-FFF2-40B4-BE49-F238E27FC236}">
                <a16:creationId xmlns:a16="http://schemas.microsoft.com/office/drawing/2014/main" id="{0F261640-B359-0A9A-53C8-603D131A412F}"/>
              </a:ext>
            </a:extLst>
          </p:cNvPr>
          <p:cNvSpPr>
            <a:spLocks noGrp="1"/>
          </p:cNvSpPr>
          <p:nvPr>
            <p:ph type="body" sz="quarter" idx="27"/>
          </p:nvPr>
        </p:nvSpPr>
        <p:spPr>
          <a:xfrm>
            <a:off x="375355" y="1816608"/>
            <a:ext cx="11284010" cy="5541263"/>
          </a:xfrm>
        </p:spPr>
        <p:txBody>
          <a:bodyPr/>
          <a:lstStyle/>
          <a:p>
            <a:pPr algn="just">
              <a:lnSpc>
                <a:spcPct val="107000"/>
              </a:lnSpc>
              <a:spcAft>
                <a:spcPts val="800"/>
              </a:spcAft>
            </a:pPr>
            <a:r>
              <a:rPr lang="en-US" b="1" dirty="0">
                <a:solidFill>
                  <a:srgbClr val="007BB2"/>
                </a:solidFill>
              </a:rPr>
              <a:t>Extraction and processing of raw materials</a:t>
            </a:r>
            <a:r>
              <a:rPr lang="lv-LV" b="1" dirty="0">
                <a:solidFill>
                  <a:srgbClr val="007BB2"/>
                </a:solidFill>
              </a:rPr>
              <a:t>: </a:t>
            </a:r>
            <a:r>
              <a:rPr lang="en-US" dirty="0"/>
              <a:t>At this stage, the raw materials needed to create products or services are analyzed. This includes extracting raw materials from nature and transporting them to the manufacturing site</a:t>
            </a:r>
            <a:r>
              <a:rPr lang="lv-LV" dirty="0"/>
              <a:t>.</a:t>
            </a:r>
          </a:p>
          <a:p>
            <a:pPr algn="just">
              <a:lnSpc>
                <a:spcPct val="107000"/>
              </a:lnSpc>
              <a:spcAft>
                <a:spcPts val="800"/>
              </a:spcAft>
            </a:pPr>
            <a:r>
              <a:rPr lang="lv-LV" b="1" dirty="0" err="1">
                <a:solidFill>
                  <a:srgbClr val="007BB2"/>
                </a:solidFill>
              </a:rPr>
              <a:t>Production</a:t>
            </a:r>
            <a:r>
              <a:rPr lang="lv-LV" b="1" dirty="0">
                <a:solidFill>
                  <a:srgbClr val="007BB2"/>
                </a:solidFill>
              </a:rPr>
              <a:t>: </a:t>
            </a:r>
            <a:r>
              <a:rPr lang="en-US" dirty="0"/>
              <a:t>At this stage, energy consumption, emissions and use of resources in the production process are evaluated. This includes both the evaluation of production technologies and the pollution caused during operation</a:t>
            </a:r>
            <a:r>
              <a:rPr lang="lv-LV" dirty="0"/>
              <a:t>.</a:t>
            </a:r>
          </a:p>
          <a:p>
            <a:pPr algn="just">
              <a:lnSpc>
                <a:spcPct val="107000"/>
              </a:lnSpc>
              <a:spcAft>
                <a:spcPts val="800"/>
              </a:spcAft>
            </a:pPr>
            <a:r>
              <a:rPr lang="lv-LV" b="1" dirty="0" err="1">
                <a:solidFill>
                  <a:srgbClr val="007BB2"/>
                </a:solidFill>
              </a:rPr>
              <a:t>Usage</a:t>
            </a:r>
            <a:r>
              <a:rPr lang="lv-LV" b="1" dirty="0">
                <a:solidFill>
                  <a:srgbClr val="007BB2"/>
                </a:solidFill>
              </a:rPr>
              <a:t>:</a:t>
            </a:r>
            <a:r>
              <a:rPr lang="lv-LV" dirty="0"/>
              <a:t> </a:t>
            </a:r>
            <a:r>
              <a:rPr lang="en-US" dirty="0"/>
              <a:t>In this phase, the use of the product and the related impacts, such as energy consumption and emissions related to the use of the products or services, are analyzed.</a:t>
            </a:r>
            <a:r>
              <a:rPr lang="lv-LV" dirty="0"/>
              <a:t>.</a:t>
            </a:r>
          </a:p>
          <a:p>
            <a:pPr algn="just">
              <a:lnSpc>
                <a:spcPct val="107000"/>
              </a:lnSpc>
              <a:spcAft>
                <a:spcPts val="800"/>
              </a:spcAft>
            </a:pPr>
            <a:r>
              <a:rPr lang="lv-LV" b="1" dirty="0" err="1">
                <a:solidFill>
                  <a:srgbClr val="007BB2"/>
                </a:solidFill>
              </a:rPr>
              <a:t>Waste</a:t>
            </a:r>
            <a:r>
              <a:rPr lang="lv-LV" b="1" dirty="0">
                <a:solidFill>
                  <a:srgbClr val="007BB2"/>
                </a:solidFill>
              </a:rPr>
              <a:t> </a:t>
            </a:r>
            <a:r>
              <a:rPr lang="lv-LV" b="1" dirty="0" err="1">
                <a:solidFill>
                  <a:srgbClr val="007BB2"/>
                </a:solidFill>
              </a:rPr>
              <a:t>management</a:t>
            </a:r>
            <a:r>
              <a:rPr lang="lv-LV" b="1" dirty="0">
                <a:solidFill>
                  <a:srgbClr val="007BB2"/>
                </a:solidFill>
              </a:rPr>
              <a:t>: </a:t>
            </a:r>
            <a:r>
              <a:rPr lang="en-US" dirty="0"/>
              <a:t>This stage evaluates how products or services are managed after their end of life. This includes waste processing, recycling methods and reuse of raw materials.</a:t>
            </a:r>
            <a:endParaRPr lang="lv-LV" dirty="0"/>
          </a:p>
        </p:txBody>
      </p:sp>
    </p:spTree>
    <p:extLst>
      <p:ext uri="{BB962C8B-B14F-4D97-AF65-F5344CB8AC3E}">
        <p14:creationId xmlns:p14="http://schemas.microsoft.com/office/powerpoint/2010/main" val="213843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962" y="479493"/>
            <a:ext cx="5458838" cy="1325563"/>
          </a:xfrm>
        </p:spPr>
        <p:txBody>
          <a:bodyPr>
            <a:normAutofit/>
          </a:bodyPr>
          <a:lstStyle/>
          <a:p>
            <a:r>
              <a:rPr lang="lv-LV" b="1" noProof="0" dirty="0"/>
              <a:t>LCA </a:t>
            </a:r>
            <a:r>
              <a:rPr lang="lv-LV" b="1" noProof="0" dirty="0" err="1"/>
              <a:t>distinguishes</a:t>
            </a:r>
            <a:r>
              <a:rPr lang="lv-LV" b="1" noProof="0" dirty="0"/>
              <a:t> </a:t>
            </a:r>
            <a:r>
              <a:rPr lang="lv-LV" b="1" noProof="0" dirty="0" err="1"/>
              <a:t>four</a:t>
            </a:r>
            <a:r>
              <a:rPr lang="lv-LV" b="1" noProof="0" dirty="0"/>
              <a:t> steps :</a:t>
            </a:r>
          </a:p>
        </p:txBody>
      </p:sp>
      <p:pic>
        <p:nvPicPr>
          <p:cNvPr id="4" name="Picture 3">
            <a:hlinkClick r:id="rId2"/>
          </p:cNvPr>
          <p:cNvPicPr/>
          <p:nvPr/>
        </p:nvPicPr>
        <p:blipFill>
          <a:blip r:embed="rId3">
            <a:extLst>
              <a:ext uri="{28A0092B-C50C-407E-A947-70E740481C1C}">
                <a14:useLocalDpi xmlns:a14="http://schemas.microsoft.com/office/drawing/2010/main" val="0"/>
              </a:ext>
            </a:extLst>
          </a:blip>
          <a:stretch>
            <a:fillRect/>
          </a:stretch>
        </p:blipFill>
        <p:spPr bwMode="auto">
          <a:xfrm>
            <a:off x="21726" y="1332740"/>
            <a:ext cx="5384706" cy="41925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Content Placeholder 2"/>
          <p:cNvSpPr>
            <a:spLocks noGrp="1"/>
          </p:cNvSpPr>
          <p:nvPr>
            <p:ph idx="1"/>
          </p:nvPr>
        </p:nvSpPr>
        <p:spPr>
          <a:xfrm>
            <a:off x="5673969" y="1805056"/>
            <a:ext cx="5679831" cy="4371907"/>
          </a:xfrm>
        </p:spPr>
        <p:txBody>
          <a:bodyPr>
            <a:normAutofit lnSpcReduction="10000"/>
          </a:bodyPr>
          <a:lstStyle/>
          <a:p>
            <a:pPr marL="514350" lvl="0" indent="-514350">
              <a:buFont typeface="+mj-lt"/>
              <a:buAutoNum type="arabicPeriod"/>
            </a:pPr>
            <a:r>
              <a:rPr lang="lv-LV" sz="1800" b="1" u="sng" noProof="0" dirty="0" err="1">
                <a:solidFill>
                  <a:schemeClr val="tx1"/>
                </a:solidFill>
              </a:rPr>
              <a:t>Determine</a:t>
            </a:r>
            <a:r>
              <a:rPr lang="lv-LV" sz="1800" b="1" u="sng" noProof="0" dirty="0">
                <a:solidFill>
                  <a:schemeClr val="tx1"/>
                </a:solidFill>
              </a:rPr>
              <a:t> the </a:t>
            </a:r>
            <a:r>
              <a:rPr lang="lv-LV" sz="1800" b="1" u="sng" noProof="0" dirty="0" err="1">
                <a:solidFill>
                  <a:schemeClr val="tx1"/>
                </a:solidFill>
              </a:rPr>
              <a:t>goal</a:t>
            </a:r>
            <a:r>
              <a:rPr lang="lv-LV" sz="1800" noProof="0" dirty="0">
                <a:solidFill>
                  <a:schemeClr val="tx1"/>
                </a:solidFill>
              </a:rPr>
              <a:t>: </a:t>
            </a:r>
            <a:r>
              <a:rPr lang="en-US" sz="1800" noProof="0" dirty="0">
                <a:solidFill>
                  <a:schemeClr val="tx1"/>
                </a:solidFill>
              </a:rPr>
              <a:t>helps to explain the essence of the problem and to decide the tasks and scale of the research</a:t>
            </a:r>
            <a:r>
              <a:rPr lang="lv-LV" sz="1800" noProof="0" dirty="0">
                <a:solidFill>
                  <a:schemeClr val="tx1"/>
                </a:solidFill>
              </a:rPr>
              <a:t>. </a:t>
            </a:r>
            <a:r>
              <a:rPr lang="en-US" sz="1800" noProof="0" dirty="0">
                <a:solidFill>
                  <a:schemeClr val="tx1"/>
                </a:solidFill>
              </a:rPr>
              <a:t>Determining the boundary of the studied system and functional units, which will serve as a reference point for comparing the studied objects, is of crucial importance</a:t>
            </a:r>
            <a:r>
              <a:rPr lang="lv-LV" sz="1800" noProof="0" dirty="0">
                <a:solidFill>
                  <a:schemeClr val="tx1"/>
                </a:solidFill>
              </a:rPr>
              <a:t>.</a:t>
            </a:r>
          </a:p>
          <a:p>
            <a:pPr marL="514350" lvl="0" indent="-514350">
              <a:buFont typeface="+mj-lt"/>
              <a:buAutoNum type="arabicPeriod"/>
            </a:pPr>
            <a:r>
              <a:rPr lang="lv-LV" sz="1800" b="1" u="sng" noProof="0" dirty="0" err="1">
                <a:solidFill>
                  <a:schemeClr val="tx1"/>
                </a:solidFill>
              </a:rPr>
              <a:t>Inventory</a:t>
            </a:r>
            <a:r>
              <a:rPr lang="lv-LV" sz="1800" noProof="0" dirty="0">
                <a:solidFill>
                  <a:schemeClr val="tx1"/>
                </a:solidFill>
              </a:rPr>
              <a:t>: </a:t>
            </a:r>
            <a:r>
              <a:rPr lang="en-US" sz="1800" noProof="0" dirty="0">
                <a:solidFill>
                  <a:schemeClr val="tx1"/>
                </a:solidFill>
              </a:rPr>
              <a:t>accounting of all the resources used for the production and use of the product or service and the resulting emissions into the atmosphere, water, soil in relation to the accepted functional unit</a:t>
            </a:r>
            <a:r>
              <a:rPr lang="lv-LV" sz="1800" noProof="0" dirty="0">
                <a:solidFill>
                  <a:schemeClr val="tx1"/>
                </a:solidFill>
              </a:rPr>
              <a:t>.</a:t>
            </a:r>
          </a:p>
          <a:p>
            <a:pPr marL="514350" lvl="0" indent="-514350">
              <a:buFont typeface="+mj-lt"/>
              <a:buAutoNum type="arabicPeriod"/>
            </a:pPr>
            <a:r>
              <a:rPr lang="lv-LV" sz="1800" b="1" u="sng" noProof="0" dirty="0" err="1">
                <a:solidFill>
                  <a:schemeClr val="tx1"/>
                </a:solidFill>
              </a:rPr>
              <a:t>Impact</a:t>
            </a:r>
            <a:r>
              <a:rPr lang="lv-LV" sz="1800" b="1" u="sng" noProof="0" dirty="0">
                <a:solidFill>
                  <a:schemeClr val="tx1"/>
                </a:solidFill>
              </a:rPr>
              <a:t> </a:t>
            </a:r>
            <a:r>
              <a:rPr lang="lv-LV" sz="1800" b="1" u="sng" noProof="0" dirty="0" err="1">
                <a:solidFill>
                  <a:schemeClr val="tx1"/>
                </a:solidFill>
              </a:rPr>
              <a:t>assessment</a:t>
            </a:r>
            <a:r>
              <a:rPr lang="lv-LV" sz="1800" noProof="0" dirty="0">
                <a:solidFill>
                  <a:schemeClr val="tx1"/>
                </a:solidFill>
              </a:rPr>
              <a:t>: </a:t>
            </a:r>
            <a:r>
              <a:rPr lang="en-US" sz="1800" noProof="0" dirty="0">
                <a:solidFill>
                  <a:schemeClr val="tx1"/>
                </a:solidFill>
              </a:rPr>
              <a:t>determines the impact of listed emissions and resource use on the environment</a:t>
            </a:r>
            <a:r>
              <a:rPr lang="lv-LV" sz="1800" noProof="0" dirty="0">
                <a:solidFill>
                  <a:schemeClr val="tx1"/>
                </a:solidFill>
              </a:rPr>
              <a:t>.</a:t>
            </a:r>
          </a:p>
          <a:p>
            <a:pPr marL="514350" lvl="0" indent="-514350">
              <a:buFont typeface="+mj-lt"/>
              <a:buAutoNum type="arabicPeriod"/>
            </a:pPr>
            <a:r>
              <a:rPr lang="lv-LV" sz="1800" b="1" u="sng" noProof="0" dirty="0" err="1">
                <a:solidFill>
                  <a:schemeClr val="tx1"/>
                </a:solidFill>
              </a:rPr>
              <a:t>Interpretation</a:t>
            </a:r>
            <a:r>
              <a:rPr lang="lv-LV" sz="1800" noProof="0" dirty="0">
                <a:solidFill>
                  <a:schemeClr val="tx1"/>
                </a:solidFill>
              </a:rPr>
              <a:t>: </a:t>
            </a:r>
            <a:r>
              <a:rPr lang="en-US" sz="1800" noProof="0" dirty="0">
                <a:solidFill>
                  <a:schemeClr val="tx1"/>
                </a:solidFill>
              </a:rPr>
              <a:t>explains the results of each previous step to determine the most important factors and decide how to reduce the environmental impact more effectively</a:t>
            </a:r>
            <a:r>
              <a:rPr lang="lv-LV" sz="1800" noProof="0" dirty="0">
                <a:solidFill>
                  <a:schemeClr val="tx1"/>
                </a:solidFill>
              </a:rPr>
              <a:t>.</a:t>
            </a:r>
          </a:p>
        </p:txBody>
      </p:sp>
      <p:sp>
        <p:nvSpPr>
          <p:cNvPr id="5" name="Rectangle 4">
            <a:extLst>
              <a:ext uri="{FF2B5EF4-FFF2-40B4-BE49-F238E27FC236}">
                <a16:creationId xmlns:a16="http://schemas.microsoft.com/office/drawing/2014/main" id="{B03B217F-ACF0-303E-433E-F40545B0854C}"/>
              </a:ext>
            </a:extLst>
          </p:cNvPr>
          <p:cNvSpPr/>
          <p:nvPr/>
        </p:nvSpPr>
        <p:spPr>
          <a:xfrm>
            <a:off x="935665" y="2211572"/>
            <a:ext cx="1063256" cy="584791"/>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2DA542A5-C417-AEB1-EDE1-AF1C4E0A9964}"/>
              </a:ext>
            </a:extLst>
          </p:cNvPr>
          <p:cNvSpPr txBox="1"/>
          <p:nvPr/>
        </p:nvSpPr>
        <p:spPr>
          <a:xfrm>
            <a:off x="1011816" y="2211572"/>
            <a:ext cx="1254642" cy="553998"/>
          </a:xfrm>
          <a:prstGeom prst="rect">
            <a:avLst/>
          </a:prstGeom>
          <a:noFill/>
        </p:spPr>
        <p:txBody>
          <a:bodyPr wrap="square" lIns="0" tIns="0" rIns="0" bIns="0" rtlCol="0" anchor="ctr">
            <a:spAutoFit/>
          </a:bodyPr>
          <a:lstStyle/>
          <a:p>
            <a:r>
              <a:rPr lang="lv-LV" b="1" dirty="0" err="1"/>
              <a:t>Determine</a:t>
            </a:r>
            <a:r>
              <a:rPr lang="lv-LV" b="1" dirty="0"/>
              <a:t> the </a:t>
            </a:r>
            <a:r>
              <a:rPr lang="lv-LV" b="1" dirty="0" err="1"/>
              <a:t>goal</a:t>
            </a:r>
            <a:endParaRPr lang="lv-LV" b="1" dirty="0"/>
          </a:p>
        </p:txBody>
      </p:sp>
      <p:sp>
        <p:nvSpPr>
          <p:cNvPr id="7" name="Rectangle 6">
            <a:extLst>
              <a:ext uri="{FF2B5EF4-FFF2-40B4-BE49-F238E27FC236}">
                <a16:creationId xmlns:a16="http://schemas.microsoft.com/office/drawing/2014/main" id="{BE066304-5829-BDEF-9467-BDF532185FC7}"/>
              </a:ext>
            </a:extLst>
          </p:cNvPr>
          <p:cNvSpPr/>
          <p:nvPr/>
        </p:nvSpPr>
        <p:spPr>
          <a:xfrm>
            <a:off x="935665" y="3268229"/>
            <a:ext cx="1063256" cy="376174"/>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1205D3F8-FFA2-3705-329A-4EF6AB1D94F4}"/>
              </a:ext>
            </a:extLst>
          </p:cNvPr>
          <p:cNvSpPr txBox="1"/>
          <p:nvPr/>
        </p:nvSpPr>
        <p:spPr>
          <a:xfrm>
            <a:off x="1011816" y="3400745"/>
            <a:ext cx="1254642" cy="276999"/>
          </a:xfrm>
          <a:prstGeom prst="rect">
            <a:avLst/>
          </a:prstGeom>
          <a:noFill/>
        </p:spPr>
        <p:txBody>
          <a:bodyPr wrap="square" lIns="0" tIns="0" rIns="0" bIns="0" rtlCol="0" anchor="ctr">
            <a:spAutoFit/>
          </a:bodyPr>
          <a:lstStyle/>
          <a:p>
            <a:r>
              <a:rPr lang="lv-LV" b="1" dirty="0" err="1"/>
              <a:t>Inventory</a:t>
            </a:r>
            <a:endParaRPr lang="lv-LV" b="1" dirty="0"/>
          </a:p>
        </p:txBody>
      </p:sp>
      <p:sp>
        <p:nvSpPr>
          <p:cNvPr id="9" name="Rectangle 8">
            <a:extLst>
              <a:ext uri="{FF2B5EF4-FFF2-40B4-BE49-F238E27FC236}">
                <a16:creationId xmlns:a16="http://schemas.microsoft.com/office/drawing/2014/main" id="{C6A5D267-56DF-DED1-C09A-2F01EDF03F07}"/>
              </a:ext>
            </a:extLst>
          </p:cNvPr>
          <p:cNvSpPr/>
          <p:nvPr/>
        </p:nvSpPr>
        <p:spPr>
          <a:xfrm>
            <a:off x="935665" y="4248784"/>
            <a:ext cx="1063256" cy="482703"/>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a:extLst>
              <a:ext uri="{FF2B5EF4-FFF2-40B4-BE49-F238E27FC236}">
                <a16:creationId xmlns:a16="http://schemas.microsoft.com/office/drawing/2014/main" id="{F1887776-752D-90E0-9816-84A37EA59366}"/>
              </a:ext>
            </a:extLst>
          </p:cNvPr>
          <p:cNvSpPr txBox="1"/>
          <p:nvPr/>
        </p:nvSpPr>
        <p:spPr>
          <a:xfrm>
            <a:off x="1011816" y="4213136"/>
            <a:ext cx="1254642" cy="553998"/>
          </a:xfrm>
          <a:prstGeom prst="rect">
            <a:avLst/>
          </a:prstGeom>
          <a:noFill/>
        </p:spPr>
        <p:txBody>
          <a:bodyPr wrap="square" lIns="0" tIns="0" rIns="0" bIns="0" rtlCol="0" anchor="ctr">
            <a:spAutoFit/>
          </a:bodyPr>
          <a:lstStyle/>
          <a:p>
            <a:r>
              <a:rPr lang="lv-LV" b="1" dirty="0" err="1"/>
              <a:t>Impact</a:t>
            </a:r>
            <a:r>
              <a:rPr lang="lv-LV" b="1" dirty="0"/>
              <a:t> </a:t>
            </a:r>
            <a:r>
              <a:rPr lang="lv-LV" b="1" dirty="0" err="1"/>
              <a:t>assessment</a:t>
            </a:r>
            <a:endParaRPr lang="lv-LV" b="1" dirty="0"/>
          </a:p>
        </p:txBody>
      </p:sp>
      <p:sp>
        <p:nvSpPr>
          <p:cNvPr id="11" name="Rectangle 10">
            <a:extLst>
              <a:ext uri="{FF2B5EF4-FFF2-40B4-BE49-F238E27FC236}">
                <a16:creationId xmlns:a16="http://schemas.microsoft.com/office/drawing/2014/main" id="{99D7BC2A-C878-8797-F5B0-CB6EB04F141E}"/>
              </a:ext>
            </a:extLst>
          </p:cNvPr>
          <p:cNvSpPr/>
          <p:nvPr/>
        </p:nvSpPr>
        <p:spPr>
          <a:xfrm>
            <a:off x="3077078" y="2503966"/>
            <a:ext cx="1601247" cy="1876648"/>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a:extLst>
              <a:ext uri="{FF2B5EF4-FFF2-40B4-BE49-F238E27FC236}">
                <a16:creationId xmlns:a16="http://schemas.microsoft.com/office/drawing/2014/main" id="{4E0C4FA5-E0A1-0019-9DB1-7A9641129E12}"/>
              </a:ext>
            </a:extLst>
          </p:cNvPr>
          <p:cNvSpPr txBox="1"/>
          <p:nvPr/>
        </p:nvSpPr>
        <p:spPr>
          <a:xfrm>
            <a:off x="3064254" y="2292749"/>
            <a:ext cx="1601246" cy="2215991"/>
          </a:xfrm>
          <a:prstGeom prst="rect">
            <a:avLst/>
          </a:prstGeom>
          <a:noFill/>
        </p:spPr>
        <p:txBody>
          <a:bodyPr wrap="square" lIns="0" tIns="0" rIns="0" bIns="0" rtlCol="0" anchor="ctr">
            <a:spAutoFit/>
          </a:bodyPr>
          <a:lstStyle/>
          <a:p>
            <a:r>
              <a:rPr lang="lv-LV" b="1" dirty="0" err="1"/>
              <a:t>Interpretation</a:t>
            </a:r>
            <a:endParaRPr lang="lv-LV" b="1" dirty="0"/>
          </a:p>
          <a:p>
            <a:pPr marL="285750" indent="-285750">
              <a:buFont typeface="Arial" panose="020B0604020202020204" pitchFamily="34" charset="0"/>
              <a:buChar char="•"/>
            </a:pPr>
            <a:r>
              <a:rPr lang="lv-LV" sz="1400" b="1" dirty="0" err="1"/>
              <a:t>product</a:t>
            </a:r>
            <a:r>
              <a:rPr lang="lv-LV" sz="1400" b="1" dirty="0"/>
              <a:t> </a:t>
            </a:r>
            <a:r>
              <a:rPr lang="lv-LV" sz="1400" b="1" dirty="0" err="1"/>
              <a:t>development</a:t>
            </a:r>
            <a:r>
              <a:rPr lang="lv-LV" sz="1400" b="1" dirty="0"/>
              <a:t> </a:t>
            </a:r>
            <a:r>
              <a:rPr lang="lv-LV" sz="1400" b="1" dirty="0" err="1"/>
              <a:t>and</a:t>
            </a:r>
            <a:r>
              <a:rPr lang="lv-LV" sz="1400" b="1" dirty="0"/>
              <a:t> </a:t>
            </a:r>
            <a:r>
              <a:rPr lang="lv-LV" sz="1400" b="1" dirty="0" err="1"/>
              <a:t>improvement</a:t>
            </a:r>
            <a:endParaRPr lang="lv-LV" sz="1400" b="1" dirty="0"/>
          </a:p>
          <a:p>
            <a:pPr marL="285750" indent="-285750">
              <a:buFont typeface="Arial" panose="020B0604020202020204" pitchFamily="34" charset="0"/>
              <a:buChar char="•"/>
            </a:pPr>
            <a:r>
              <a:rPr lang="lv-LV" sz="1400" b="1" dirty="0"/>
              <a:t>S</a:t>
            </a:r>
            <a:r>
              <a:rPr lang="en-US" sz="1400" b="1" dirty="0" err="1"/>
              <a:t>trategic</a:t>
            </a:r>
            <a:r>
              <a:rPr lang="en-US" sz="1400" b="1" dirty="0"/>
              <a:t> planning</a:t>
            </a:r>
            <a:endParaRPr lang="lv-LV" sz="1400" b="1" dirty="0"/>
          </a:p>
          <a:p>
            <a:pPr marL="285750" indent="-285750">
              <a:buFont typeface="Arial" panose="020B0604020202020204" pitchFamily="34" charset="0"/>
              <a:buChar char="•"/>
            </a:pPr>
            <a:r>
              <a:rPr lang="lv-LV" sz="1400" b="1" dirty="0"/>
              <a:t>D</a:t>
            </a:r>
            <a:r>
              <a:rPr lang="en-US" sz="1400" b="1" dirty="0" err="1"/>
              <a:t>evelopment</a:t>
            </a:r>
            <a:r>
              <a:rPr lang="en-US" sz="1400" b="1" dirty="0"/>
              <a:t> of national policy</a:t>
            </a:r>
            <a:endParaRPr lang="lv-LV" sz="1400" b="1" dirty="0"/>
          </a:p>
          <a:p>
            <a:pPr marL="285750" indent="-285750">
              <a:buFont typeface="Arial" panose="020B0604020202020204" pitchFamily="34" charset="0"/>
              <a:buChar char="•"/>
            </a:pPr>
            <a:r>
              <a:rPr lang="en-US" sz="1400" b="1" dirty="0"/>
              <a:t>Marketing</a:t>
            </a:r>
            <a:endParaRPr lang="lv-LV" sz="1400" b="1" dirty="0"/>
          </a:p>
          <a:p>
            <a:pPr marL="285750" indent="-285750">
              <a:buFont typeface="Arial" panose="020B0604020202020204" pitchFamily="34" charset="0"/>
              <a:buChar char="•"/>
            </a:pPr>
            <a:r>
              <a:rPr lang="lv-LV" sz="1400" b="1" dirty="0" err="1"/>
              <a:t>Etc</a:t>
            </a:r>
            <a:r>
              <a:rPr lang="lv-LV" sz="1400" b="1" dirty="0"/>
              <a:t>.</a:t>
            </a:r>
          </a:p>
        </p:txBody>
      </p:sp>
    </p:spTree>
    <p:extLst>
      <p:ext uri="{BB962C8B-B14F-4D97-AF65-F5344CB8AC3E}">
        <p14:creationId xmlns:p14="http://schemas.microsoft.com/office/powerpoint/2010/main" val="6983208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fe-cycle assessment - Wikipedia">
            <a:extLst>
              <a:ext uri="{FF2B5EF4-FFF2-40B4-BE49-F238E27FC236}">
                <a16:creationId xmlns:a16="http://schemas.microsoft.com/office/drawing/2014/main" id="{F41B7E95-08AF-4C2C-BFC5-CCC79B6CBC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723213"/>
            <a:ext cx="6002858" cy="271629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0FE28B-4904-445B-89FE-60C0E5C69412}"/>
              </a:ext>
            </a:extLst>
          </p:cNvPr>
          <p:cNvSpPr>
            <a:spLocks noGrp="1"/>
          </p:cNvSpPr>
          <p:nvPr>
            <p:ph type="title"/>
          </p:nvPr>
        </p:nvSpPr>
        <p:spPr>
          <a:xfrm>
            <a:off x="838201" y="479493"/>
            <a:ext cx="5257800" cy="1325563"/>
          </a:xfrm>
        </p:spPr>
        <p:txBody>
          <a:bodyPr>
            <a:normAutofit/>
          </a:bodyPr>
          <a:lstStyle/>
          <a:p>
            <a:r>
              <a:rPr lang="lv-LV" b="1" dirty="0" err="1"/>
              <a:t>System</a:t>
            </a:r>
            <a:r>
              <a:rPr lang="lv-LV" b="1" dirty="0"/>
              <a:t> </a:t>
            </a:r>
            <a:r>
              <a:rPr lang="lv-LV" b="1" dirty="0" err="1"/>
              <a:t>boundaries</a:t>
            </a:r>
            <a:r>
              <a:rPr lang="lv-LV" b="1" dirty="0"/>
              <a:t>(ISO 14040)</a:t>
            </a:r>
          </a:p>
        </p:txBody>
      </p:sp>
      <p:sp>
        <p:nvSpPr>
          <p:cNvPr id="3" name="Content Placeholder 2">
            <a:extLst>
              <a:ext uri="{FF2B5EF4-FFF2-40B4-BE49-F238E27FC236}">
                <a16:creationId xmlns:a16="http://schemas.microsoft.com/office/drawing/2014/main" id="{03714F3C-B60F-47F7-BAEB-97F9C23F55DE}"/>
              </a:ext>
            </a:extLst>
          </p:cNvPr>
          <p:cNvSpPr>
            <a:spLocks noGrp="1"/>
          </p:cNvSpPr>
          <p:nvPr>
            <p:ph idx="1"/>
          </p:nvPr>
        </p:nvSpPr>
        <p:spPr>
          <a:xfrm>
            <a:off x="838201" y="1984443"/>
            <a:ext cx="5257800" cy="4192520"/>
          </a:xfrm>
        </p:spPr>
        <p:txBody>
          <a:bodyPr>
            <a:normAutofit/>
          </a:bodyPr>
          <a:lstStyle/>
          <a:p>
            <a:r>
              <a:rPr lang="lv-LV" sz="2200" dirty="0">
                <a:solidFill>
                  <a:schemeClr val="tx1"/>
                </a:solidFill>
              </a:rPr>
              <a:t>C</a:t>
            </a:r>
            <a:r>
              <a:rPr lang="en-US" sz="2200" dirty="0" err="1">
                <a:solidFill>
                  <a:schemeClr val="tx1"/>
                </a:solidFill>
              </a:rPr>
              <a:t>radle</a:t>
            </a:r>
            <a:r>
              <a:rPr lang="en-US" sz="2200" dirty="0">
                <a:solidFill>
                  <a:schemeClr val="tx1"/>
                </a:solidFill>
              </a:rPr>
              <a:t>-to-</a:t>
            </a:r>
            <a:r>
              <a:rPr lang="lv-LV" sz="2200" dirty="0">
                <a:solidFill>
                  <a:schemeClr val="tx1"/>
                </a:solidFill>
              </a:rPr>
              <a:t>G</a:t>
            </a:r>
            <a:r>
              <a:rPr lang="en-US" sz="2200" dirty="0">
                <a:solidFill>
                  <a:schemeClr val="tx1"/>
                </a:solidFill>
              </a:rPr>
              <a:t>ate</a:t>
            </a:r>
            <a:r>
              <a:rPr lang="en-US" sz="2200" b="0" dirty="0">
                <a:solidFill>
                  <a:schemeClr val="tx1"/>
                </a:solidFill>
              </a:rPr>
              <a:t>: from raw material extraction to the factory gate.</a:t>
            </a:r>
            <a:endParaRPr lang="lv-LV" sz="2200" b="0" dirty="0">
              <a:solidFill>
                <a:schemeClr val="tx1"/>
              </a:solidFill>
            </a:endParaRPr>
          </a:p>
          <a:p>
            <a:r>
              <a:rPr lang="lv-LV" sz="2200" dirty="0">
                <a:solidFill>
                  <a:schemeClr val="tx1"/>
                </a:solidFill>
              </a:rPr>
              <a:t>C</a:t>
            </a:r>
            <a:r>
              <a:rPr lang="en-US" sz="2200" dirty="0" err="1">
                <a:solidFill>
                  <a:schemeClr val="tx1"/>
                </a:solidFill>
              </a:rPr>
              <a:t>radle</a:t>
            </a:r>
            <a:r>
              <a:rPr lang="en-US" sz="2200" dirty="0">
                <a:solidFill>
                  <a:schemeClr val="tx1"/>
                </a:solidFill>
              </a:rPr>
              <a:t>-to-</a:t>
            </a:r>
            <a:r>
              <a:rPr lang="lv-LV" sz="2200" dirty="0">
                <a:solidFill>
                  <a:schemeClr val="tx1"/>
                </a:solidFill>
              </a:rPr>
              <a:t>G</a:t>
            </a:r>
            <a:r>
              <a:rPr lang="en-US" sz="2200" dirty="0">
                <a:solidFill>
                  <a:schemeClr val="tx1"/>
                </a:solidFill>
              </a:rPr>
              <a:t>rave</a:t>
            </a:r>
            <a:r>
              <a:rPr lang="en-US" sz="2200" b="0" dirty="0">
                <a:solidFill>
                  <a:schemeClr val="tx1"/>
                </a:solidFill>
              </a:rPr>
              <a:t>: from the extraction of raw materials to the use and disposal of the product.</a:t>
            </a:r>
            <a:endParaRPr lang="lv-LV" sz="2200" b="0" dirty="0">
              <a:solidFill>
                <a:schemeClr val="tx1"/>
              </a:solidFill>
            </a:endParaRPr>
          </a:p>
          <a:p>
            <a:r>
              <a:rPr lang="en-US" sz="2200" dirty="0">
                <a:solidFill>
                  <a:schemeClr val="tx1"/>
                </a:solidFill>
              </a:rPr>
              <a:t>Gate-to-Gate</a:t>
            </a:r>
            <a:r>
              <a:rPr lang="en-US" sz="2200" b="0" dirty="0">
                <a:solidFill>
                  <a:schemeClr val="tx1"/>
                </a:solidFill>
              </a:rPr>
              <a:t>: from one specific point in the life cycle (for example, where raw materials enter the production building) to another point further in the life cycle (for example, where the final product is delivered to the end user).</a:t>
            </a:r>
            <a:endParaRPr lang="lv-LV" sz="2200" b="0" dirty="0">
              <a:solidFill>
                <a:schemeClr val="tx1"/>
              </a:solidFill>
            </a:endParaRPr>
          </a:p>
        </p:txBody>
      </p:sp>
    </p:spTree>
    <p:extLst>
      <p:ext uri="{BB962C8B-B14F-4D97-AF65-F5344CB8AC3E}">
        <p14:creationId xmlns:p14="http://schemas.microsoft.com/office/powerpoint/2010/main" val="78384197"/>
      </p:ext>
    </p:extLst>
  </p:cSld>
  <p:clrMapOvr>
    <a:masterClrMapping/>
  </p:clrMapOvr>
</p:sld>
</file>

<file path=ppt/theme/theme1.xml><?xml version="1.0" encoding="utf-8"?>
<a:theme xmlns:a="http://schemas.openxmlformats.org/drawingml/2006/main"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spAutoFit/>
      </a:bodyPr>
      <a:lstStyle>
        <a:defPPr>
          <a:defRPr sz="4000" b="1" dirty="0" err="1">
            <a:solidFill>
              <a:srgbClr val="004E84"/>
            </a:solidFill>
          </a:defRPr>
        </a:defPPr>
      </a:lstStyle>
    </a:txDef>
  </a:objectDefaults>
  <a:extraClrSchemeLst/>
  <a:custClrLst>
    <a:custClr name="Deep Blue">
      <a:srgbClr val="004E84"/>
    </a:custClr>
    <a:custClr name="Bright Blue">
      <a:srgbClr val="007BB2"/>
    </a:custClr>
    <a:custClr name="Green">
      <a:srgbClr val="8AB419"/>
    </a:custClr>
    <a:custClr name="Warm Black">
      <a:srgbClr val="4B4B4B"/>
    </a:custClr>
    <a:custClr name="NO USE">
      <a:srgbClr val="F5FF00"/>
    </a:custClr>
    <a:custClr name="Deep Blue 57">
      <a:srgbClr val="7B8EB3"/>
    </a:custClr>
    <a:custClr name="Deep Blue 12">
      <a:srgbClr val="E4E5EE"/>
    </a:custClr>
    <a:custClr name="Bright Blue 57">
      <a:srgbClr val="89AFD1"/>
    </a:custClr>
    <a:custClr name="Bright Blue 12">
      <a:srgbClr val="E8EEF5"/>
    </a:custClr>
    <a:custClr name="Green 57">
      <a:srgbClr val="C1D488"/>
    </a:custClr>
    <a:custClr name="Green 12">
      <a:srgbClr val="F3F6E7"/>
    </a:custClr>
    <a:custClr name="NO USE">
      <a:srgbClr val="F5FF00"/>
    </a:custClr>
    <a:custClr name="Priority 1">
      <a:srgbClr val="CF9519"/>
    </a:custClr>
    <a:custClr name="Priority 2">
      <a:srgbClr val="5D7997"/>
    </a:custClr>
    <a:custClr name="Priority 3">
      <a:srgbClr val="5C8064"/>
    </a:custClr>
    <a:custClr name="Priority 4">
      <a:srgbClr val="8C8282"/>
    </a:custClr>
    <a:custClr name="NO USE">
      <a:srgbClr val="F5FF00"/>
    </a:custClr>
    <a:custClr name="ADD ON 1">
      <a:srgbClr val="6B9BC2"/>
    </a:custClr>
    <a:custClr name="ADD ON 2">
      <a:srgbClr val="A1A970"/>
    </a:custClr>
    <a:custClr name="ADD ON 3">
      <a:srgbClr val="CF8787"/>
    </a:custClr>
    <a:custClr name="ADD ON 4">
      <a:srgbClr val="FED440"/>
    </a:custClr>
    <a:custClr name="ADD ON 5">
      <a:srgbClr val="8E8C8C"/>
    </a:custClr>
    <a:custClr name="ADD ON 6">
      <a:srgbClr val="64AE53"/>
    </a:custClr>
    <a:custClr name="ADD ON 7">
      <a:srgbClr val="C86B35"/>
    </a:custClr>
    <a:custClr name="ADD ON 8">
      <a:srgbClr val="B134D8"/>
    </a:custClr>
    <a:custClr name="ADD ON 9">
      <a:srgbClr val="574C4C"/>
    </a:custClr>
    <a:custClr name="ADD ON 10">
      <a:srgbClr val="D62E3F"/>
    </a:custClr>
    <a:custClr name="ADD ON 11">
      <a:srgbClr val="C79F37"/>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5106</Words>
  <Application>Microsoft Office PowerPoint</Application>
  <PresentationFormat>Platekrāna</PresentationFormat>
  <Paragraphs>352</Paragraphs>
  <Slides>32</Slides>
  <Notes>23</Notes>
  <HiddenSlides>0</HiddenSlides>
  <MMClips>0</MMClips>
  <ScaleCrop>false</ScaleCrop>
  <HeadingPairs>
    <vt:vector size="6" baseType="variant">
      <vt:variant>
        <vt:lpstr>Lietotie fonti</vt:lpstr>
      </vt:variant>
      <vt:variant>
        <vt:i4>9</vt:i4>
      </vt:variant>
      <vt:variant>
        <vt:lpstr>Dizains</vt:lpstr>
      </vt:variant>
      <vt:variant>
        <vt:i4>3</vt:i4>
      </vt:variant>
      <vt:variant>
        <vt:lpstr>Slaidu virsraksti</vt:lpstr>
      </vt:variant>
      <vt:variant>
        <vt:i4>32</vt:i4>
      </vt:variant>
    </vt:vector>
  </HeadingPairs>
  <TitlesOfParts>
    <vt:vector size="44" baseType="lpstr">
      <vt:lpstr>Arial</vt:lpstr>
      <vt:lpstr>Arial</vt:lpstr>
      <vt:lpstr>Calibri</vt:lpstr>
      <vt:lpstr>Canva Sans Bold</vt:lpstr>
      <vt:lpstr>Samsung Sharp Sans Bold</vt:lpstr>
      <vt:lpstr>Symbol</vt:lpstr>
      <vt:lpstr>Söhne</vt:lpstr>
      <vt:lpstr>Suisse Intl</vt:lpstr>
      <vt:lpstr>Times New Roman</vt:lpstr>
      <vt:lpstr>Office</vt:lpstr>
      <vt:lpstr>1_Office</vt:lpstr>
      <vt:lpstr>2_Office</vt:lpstr>
      <vt:lpstr>PowerPoint prezentācija</vt:lpstr>
      <vt:lpstr>Aims:</vt:lpstr>
      <vt:lpstr> Target groups:  </vt:lpstr>
      <vt:lpstr>Task</vt:lpstr>
      <vt:lpstr>The main principles of ec-odesign:</vt:lpstr>
      <vt:lpstr>PowerPoint prezentācija</vt:lpstr>
      <vt:lpstr> The essential components of a life cycle assessment include: </vt:lpstr>
      <vt:lpstr>LCA distinguishes four steps :</vt:lpstr>
      <vt:lpstr>System boundaries(ISO 14040)</vt:lpstr>
      <vt:lpstr>PowerPoint prezentācija</vt:lpstr>
      <vt:lpstr>PowerPoint prezentācija</vt:lpstr>
      <vt:lpstr>PowerPoint prezentācija</vt:lpstr>
      <vt:lpstr>Linear economy</vt:lpstr>
      <vt:lpstr>PowerPoint prezentācija</vt:lpstr>
      <vt:lpstr>PowerPoint prezentācija</vt:lpstr>
      <vt:lpstr>PowerPoint prezentācija</vt:lpstr>
      <vt:lpstr>Why do we need sustainable design and circular economy principles?</vt:lpstr>
      <vt:lpstr>Connections between LCA and sustainable materials/technologies</vt:lpstr>
      <vt:lpstr>Selection of sustainable materials and technologies</vt:lpstr>
      <vt:lpstr>PowerPoint prezentācija</vt:lpstr>
      <vt:lpstr>Sustainable technologies</vt:lpstr>
      <vt:lpstr>An example</vt:lpstr>
      <vt:lpstr>PowerPoint prezentācija</vt:lpstr>
      <vt:lpstr>PowerPoint prezentācija</vt:lpstr>
      <vt:lpstr>PowerPoint prezentācija</vt:lpstr>
      <vt:lpstr>PowerPoint prezentācija</vt:lpstr>
      <vt:lpstr>PowerPoint prezentācija</vt:lpstr>
      <vt:lpstr>Different ways to create value in the circular economy.</vt:lpstr>
      <vt:lpstr>PowerPoint prezentācija</vt:lpstr>
      <vt:lpstr>PowerPoint prezentācija</vt:lpstr>
      <vt:lpstr>PowerPoint prezentācija</vt:lpstr>
      <vt:lpstr>PowerPoint prezentācija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ppt</dc:title>
  <dc:subject/>
  <dc:creator>IBSR</dc:creator>
  <cp:keywords/>
  <dc:description/>
  <cp:lastModifiedBy>Admin</cp:lastModifiedBy>
  <cp:revision>465</cp:revision>
  <dcterms:created xsi:type="dcterms:W3CDTF">2021-06-17T09:42:07Z</dcterms:created>
  <dcterms:modified xsi:type="dcterms:W3CDTF">2024-03-14T11:00:54Z</dcterms:modified>
  <cp:category/>
</cp:coreProperties>
</file>